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6"/>
  </p:notesMasterIdLst>
  <p:sldIdLst>
    <p:sldId id="372" r:id="rId2"/>
    <p:sldId id="318" r:id="rId3"/>
    <p:sldId id="388" r:id="rId4"/>
    <p:sldId id="374" r:id="rId5"/>
    <p:sldId id="320" r:id="rId6"/>
    <p:sldId id="376" r:id="rId7"/>
    <p:sldId id="389" r:id="rId8"/>
    <p:sldId id="390" r:id="rId9"/>
    <p:sldId id="323" r:id="rId10"/>
    <p:sldId id="378" r:id="rId11"/>
    <p:sldId id="379" r:id="rId12"/>
    <p:sldId id="380" r:id="rId13"/>
    <p:sldId id="324" r:id="rId14"/>
    <p:sldId id="360" r:id="rId15"/>
  </p:sldIdLst>
  <p:sldSz cx="6858000" cy="5143500"/>
  <p:notesSz cx="6858000" cy="9144000"/>
  <p:embeddedFontLs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Kalam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574"/>
    <a:srgbClr val="FB4C43"/>
    <a:srgbClr val="000000"/>
    <a:srgbClr val="D6EEFA"/>
    <a:srgbClr val="ADE2F7"/>
    <a:srgbClr val="FB5B53"/>
    <a:srgbClr val="969696"/>
    <a:srgbClr val="CC7500"/>
    <a:srgbClr val="1E5CC1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79" autoAdjust="0"/>
    <p:restoredTop sz="94364" autoAdjust="0"/>
  </p:normalViewPr>
  <p:slideViewPr>
    <p:cSldViewPr snapToGrid="0">
      <p:cViewPr varScale="1">
        <p:scale>
          <a:sx n="112" d="100"/>
          <a:sy n="112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7006" y="1784602"/>
            <a:ext cx="1286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93202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09650" y="914114"/>
            <a:ext cx="559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</a:t>
            </a:r>
            <a:r>
              <a:rPr lang="en-US" sz="1600" b="1" dirty="0" smtClean="0">
                <a:latin typeface="UTM Avo" panose="02040603050506020204" pitchFamily="18" charset="0"/>
              </a:rPr>
              <a:t>.</a:t>
            </a:r>
            <a:r>
              <a:rPr lang="en-US" sz="1600" dirty="0" smtClean="0">
                <a:latin typeface="UTM Avo" panose="02040603050506020204" pitchFamily="18" charset="0"/>
              </a:rPr>
              <a:t> Ở </a:t>
            </a:r>
            <a:r>
              <a:rPr lang="en-US" sz="1600" dirty="0" err="1" smtClean="0">
                <a:latin typeface="UTM Avo" panose="02040603050506020204" pitchFamily="18" charset="0"/>
              </a:rPr>
              <a:t>khổ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thơ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thứ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hai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khổ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thơ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thứ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ba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nhỏ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thấy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trang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sách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3605" t="13851" r="35527" b="13331"/>
          <a:stretch/>
        </p:blipFill>
        <p:spPr>
          <a:xfrm>
            <a:off x="1843601" y="1745111"/>
            <a:ext cx="3556000" cy="28619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46662" y="2525457"/>
            <a:ext cx="1500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biển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cánh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buồm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250678" y="1826913"/>
            <a:ext cx="1500125" cy="110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rừng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gió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101755" y="3296827"/>
            <a:ext cx="1500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lửa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sâu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4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2" grpId="0" build="p"/>
      <p:bldP spid="13" grpId="0" build="p"/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5293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09650" y="873850"/>
            <a:ext cx="559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3.</a:t>
            </a:r>
            <a:r>
              <a:rPr lang="en-US" sz="1600" dirty="0" smtClean="0">
                <a:latin typeface="UTM Avo" panose="02040603050506020204" pitchFamily="18" charset="0"/>
              </a:rPr>
              <a:t> Theo con </a:t>
            </a:r>
            <a:r>
              <a:rPr lang="en-US" sz="1600" dirty="0" err="1" smtClean="0">
                <a:latin typeface="UTM Avo" panose="02040603050506020204" pitchFamily="18" charset="0"/>
              </a:rPr>
              <a:t>khổ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thơ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cuối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ý </a:t>
            </a:r>
            <a:r>
              <a:rPr lang="en-US" sz="1600" dirty="0" err="1" smtClean="0">
                <a:latin typeface="UTM Avo" panose="02040603050506020204" pitchFamily="18" charset="0"/>
              </a:rPr>
              <a:t>nghĩa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69155" y="1426077"/>
            <a:ext cx="4649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trang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sách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sóng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vỗ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trang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sách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đang</a:t>
            </a:r>
            <a:r>
              <a:rPr lang="en-US" sz="1600" dirty="0" smtClean="0">
                <a:latin typeface="UTM Avo" panose="02040603050506020204" pitchFamily="18" charset="0"/>
              </a:rPr>
              <a:t> bay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trang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sách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nhiều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điều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vị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cuộc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sống</a:t>
            </a:r>
            <a:endParaRPr lang="en-US" sz="1600" dirty="0" smtClean="0">
              <a:latin typeface="UTM Avo" panose="0204060305050602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69155" y="2227167"/>
            <a:ext cx="364331" cy="364331"/>
          </a:xfrm>
          <a:prstGeom prst="ellipse">
            <a:avLst/>
          </a:prstGeom>
          <a:noFill/>
          <a:ln w="1905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58124" y="1188117"/>
            <a:ext cx="30909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Khi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trang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sách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mở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ra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Khoảng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trời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xa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xích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lại</a:t>
            </a:r>
            <a:endParaRPr lang="en-US" sz="15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Bắt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đầu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là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cỏ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dại</a:t>
            </a:r>
            <a:endParaRPr lang="en-US" sz="15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Thứ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đến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là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cánh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chim</a:t>
            </a:r>
            <a:endParaRPr lang="en-US" sz="15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Sau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nữa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là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trẻ</a:t>
            </a:r>
            <a:r>
              <a:rPr lang="en-US" sz="1500" dirty="0" smtClean="0">
                <a:latin typeface="UTM Avo" panose="02040603050506020204" pitchFamily="18" charset="0"/>
              </a:rPr>
              <a:t> con</a:t>
            </a: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Cuối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cùng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là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người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lớn</a:t>
            </a:r>
            <a:r>
              <a:rPr lang="en-US" sz="15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58124" y="3433100"/>
            <a:ext cx="3090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Trong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trang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sách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có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biển</a:t>
            </a:r>
            <a:endParaRPr lang="en-US" sz="15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Em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thấy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những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cánh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buồm</a:t>
            </a:r>
            <a:endParaRPr lang="en-US" sz="15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Trong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trang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sách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có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rừng</a:t>
            </a:r>
            <a:endParaRPr lang="en-US" sz="15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Với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bao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nhiêu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là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gió</a:t>
            </a:r>
            <a:r>
              <a:rPr lang="en-US" sz="15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12158" y="1188117"/>
            <a:ext cx="3090968" cy="142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Trang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sách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còn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có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lửa</a:t>
            </a:r>
            <a:endParaRPr lang="en-US" sz="15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Mà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giấy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chẳng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cháy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đâu</a:t>
            </a:r>
            <a:endParaRPr lang="en-US" sz="15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Trang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sách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có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ao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sâu</a:t>
            </a:r>
            <a:endParaRPr lang="en-US" sz="15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Mà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giấy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không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hề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ướt</a:t>
            </a:r>
            <a:r>
              <a:rPr lang="en-US" sz="15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12158" y="2767909"/>
            <a:ext cx="289126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Trang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sách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không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nói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được</a:t>
            </a:r>
            <a:endParaRPr lang="en-US" sz="15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smtClean="0">
                <a:latin typeface="UTM Avo" panose="02040603050506020204" pitchFamily="18" charset="0"/>
              </a:rPr>
              <a:t>Sao </a:t>
            </a:r>
            <a:r>
              <a:rPr lang="en-US" sz="1500" dirty="0" err="1" smtClean="0">
                <a:latin typeface="UTM Avo" panose="02040603050506020204" pitchFamily="18" charset="0"/>
              </a:rPr>
              <a:t>em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nghe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điều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gì</a:t>
            </a:r>
            <a:endParaRPr lang="en-US" sz="15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Dạt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dào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như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sóng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vỗ</a:t>
            </a:r>
            <a:endParaRPr lang="en-US" sz="15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Một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chân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trời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đang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đi</a:t>
            </a:r>
            <a:r>
              <a:rPr lang="en-US" sz="15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 smtClean="0">
                <a:latin typeface="UTM Avo" panose="02040603050506020204" pitchFamily="18" charset="0"/>
              </a:rPr>
              <a:t>                             (</a:t>
            </a:r>
            <a:r>
              <a:rPr lang="en-US" sz="1200" dirty="0" err="1" smtClean="0">
                <a:latin typeface="UTM Avo" panose="02040603050506020204" pitchFamily="18" charset="0"/>
              </a:rPr>
              <a:t>Nguyễn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Nhật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Ánh</a:t>
            </a:r>
            <a:r>
              <a:rPr lang="en-US" sz="1200" dirty="0" smtClean="0">
                <a:latin typeface="UTM Avo" panose="02040603050506020204" pitchFamily="18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5299" y="35293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09650" y="873850"/>
            <a:ext cx="559223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4</a:t>
            </a:r>
            <a:r>
              <a:rPr lang="en-US" sz="1600" b="1" dirty="0" smtClean="0">
                <a:latin typeface="UTM Avo" panose="02040603050506020204" pitchFamily="18" charset="0"/>
              </a:rPr>
              <a:t>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cùng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vần</a:t>
            </a:r>
            <a:r>
              <a:rPr lang="en-US" sz="1600" dirty="0" smtClean="0">
                <a:latin typeface="UTM Avo" panose="02040603050506020204" pitchFamily="18" charset="0"/>
              </a:rPr>
              <a:t> ở </a:t>
            </a:r>
            <a:r>
              <a:rPr lang="en-US" sz="1600" dirty="0" err="1" smtClean="0">
                <a:latin typeface="UTM Avo" panose="02040603050506020204" pitchFamily="18" charset="0"/>
              </a:rPr>
              <a:t>cuối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dòng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thơ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16038" y="1611815"/>
            <a:ext cx="331962" cy="298408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15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lại</a:t>
            </a:r>
            <a:endParaRPr lang="en-US" sz="15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34875" y="1957224"/>
            <a:ext cx="394025" cy="298408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15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dại</a:t>
            </a:r>
            <a:endParaRPr lang="en-US" sz="15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50508" y="1611815"/>
            <a:ext cx="468352" cy="29840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15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đâu</a:t>
            </a:r>
            <a:endParaRPr lang="en-US" sz="15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43521" y="1955932"/>
            <a:ext cx="401959" cy="29840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15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sâu</a:t>
            </a:r>
            <a:endParaRPr lang="en-US" sz="15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12142" y="3185878"/>
            <a:ext cx="249518" cy="298408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15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gì</a:t>
            </a:r>
            <a:endParaRPr lang="en-US" sz="15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22727" y="3873356"/>
            <a:ext cx="222753" cy="298408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1500" dirty="0" err="1">
                <a:solidFill>
                  <a:srgbClr val="000000"/>
                </a:solidFill>
                <a:latin typeface="UTM Avo" panose="02040603050506020204" pitchFamily="18" charset="0"/>
              </a:rPr>
              <a:t>đ</a:t>
            </a:r>
            <a:r>
              <a:rPr lang="en-US" sz="15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i</a:t>
            </a:r>
            <a:endParaRPr lang="en-US" sz="15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7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  <p:bldP spid="12" grpId="0" animBg="1"/>
      <p:bldP spid="13" grpId="0" animBg="1"/>
      <p:bldP spid="14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90395" y="1924340"/>
            <a:ext cx="3090968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trang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sách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biển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thấy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buồm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trang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sách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rừng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Với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bao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nhiêu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gió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07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sự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khổ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thơ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thứ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hai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hoặc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thứ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ba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297130" y="2326005"/>
            <a:ext cx="101935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527309" y="1911187"/>
            <a:ext cx="3090968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Trang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sách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còn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lửa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Mà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giấy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chẳng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cháy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đâu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Trang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sách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ao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sâu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Mà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giấy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ướt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25" y="1661232"/>
            <a:ext cx="288000" cy="288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304" y="1661232"/>
            <a:ext cx="288000" cy="288000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2692493" y="2310765"/>
            <a:ext cx="477427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42010" y="2669856"/>
            <a:ext cx="1106361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291415" y="3027996"/>
            <a:ext cx="102506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85124" y="3027996"/>
            <a:ext cx="48479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355217" y="3423761"/>
            <a:ext cx="331123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509897" y="2295525"/>
            <a:ext cx="331123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31617" y="2669856"/>
            <a:ext cx="331123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049933" y="3020376"/>
            <a:ext cx="331123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 build="p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10059" y="856454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</a:t>
            </a:r>
            <a:r>
              <a:rPr lang="en-US" sz="1600" b="1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1 </a:t>
            </a:r>
            <a:r>
              <a:rPr lang="en-US" sz="1600" dirty="0" err="1" smtClean="0">
                <a:latin typeface="UTM Avo" panose="02040603050506020204" pitchFamily="18" charset="0"/>
              </a:rPr>
              <a:t>câu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một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cuốn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truyện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" t="22511" r="5777"/>
          <a:stretch/>
        </p:blipFill>
        <p:spPr>
          <a:xfrm>
            <a:off x="490143" y="2302293"/>
            <a:ext cx="5115606" cy="2408429"/>
          </a:xfrm>
          <a:prstGeom prst="roundRect">
            <a:avLst>
              <a:gd name="adj" fmla="val 17430"/>
            </a:avLst>
          </a:prstGeom>
        </p:spPr>
      </p:pic>
      <p:grpSp>
        <p:nvGrpSpPr>
          <p:cNvPr id="32" name="Group 31"/>
          <p:cNvGrpSpPr/>
          <p:nvPr/>
        </p:nvGrpSpPr>
        <p:grpSpPr>
          <a:xfrm>
            <a:off x="3838927" y="1528160"/>
            <a:ext cx="1985683" cy="1065704"/>
            <a:chOff x="4617758" y="1648525"/>
            <a:chExt cx="1985683" cy="1065704"/>
          </a:xfrm>
        </p:grpSpPr>
        <p:grpSp>
          <p:nvGrpSpPr>
            <p:cNvPr id="18" name="Google Shape;1267;p48"/>
            <p:cNvGrpSpPr/>
            <p:nvPr/>
          </p:nvGrpSpPr>
          <p:grpSpPr>
            <a:xfrm rot="5400000" flipH="1">
              <a:off x="4969368" y="1296915"/>
              <a:ext cx="1065704" cy="1768924"/>
              <a:chOff x="2654658" y="3572396"/>
              <a:chExt cx="737974" cy="1358635"/>
            </a:xfrm>
          </p:grpSpPr>
          <p:sp>
            <p:nvSpPr>
              <p:cNvPr id="19" name="Google Shape;1268;p48"/>
              <p:cNvSpPr/>
              <p:nvPr/>
            </p:nvSpPr>
            <p:spPr>
              <a:xfrm>
                <a:off x="2654658" y="3572396"/>
                <a:ext cx="737974" cy="1358635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269;p48"/>
              <p:cNvSpPr/>
              <p:nvPr/>
            </p:nvSpPr>
            <p:spPr>
              <a:xfrm>
                <a:off x="3176232" y="4676845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768372" y="1829254"/>
              <a:ext cx="18350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UTM Avo" panose="02040603050506020204" pitchFamily="18" charset="0"/>
                </a:rPr>
                <a:t>Cuốn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</a:t>
              </a:r>
              <a:r>
                <a:rPr lang="en-US" dirty="0" err="1" smtClean="0">
                  <a:latin typeface="UTM Avo" panose="02040603050506020204" pitchFamily="18" charset="0"/>
                </a:rPr>
                <a:t>ruyện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cổ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tích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Việt</a:t>
              </a:r>
              <a:r>
                <a:rPr lang="en-US" dirty="0" smtClean="0">
                  <a:latin typeface="UTM Avo" panose="02040603050506020204" pitchFamily="18" charset="0"/>
                </a:rPr>
                <a:t> Nam </a:t>
              </a:r>
              <a:r>
                <a:rPr lang="en-US" dirty="0" err="1" smtClean="0">
                  <a:latin typeface="UTM Avo" panose="02040603050506020204" pitchFamily="18" charset="0"/>
                </a:rPr>
                <a:t>là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cuốn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sách</a:t>
              </a:r>
              <a:r>
                <a:rPr lang="en-US" dirty="0" smtClean="0">
                  <a:latin typeface="UTM Avo" panose="02040603050506020204" pitchFamily="18" charset="0"/>
                </a:rPr>
                <a:t> hay.</a:t>
              </a:r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3877" y="1978453"/>
            <a:ext cx="1902672" cy="1025347"/>
            <a:chOff x="345795" y="1936434"/>
            <a:chExt cx="1902672" cy="1025347"/>
          </a:xfrm>
        </p:grpSpPr>
        <p:grpSp>
          <p:nvGrpSpPr>
            <p:cNvPr id="21" name="Google Shape;1757;p66"/>
            <p:cNvGrpSpPr/>
            <p:nvPr/>
          </p:nvGrpSpPr>
          <p:grpSpPr>
            <a:xfrm rot="-5400000">
              <a:off x="784457" y="1497772"/>
              <a:ext cx="1025347" cy="1902672"/>
              <a:chOff x="3226403" y="2109272"/>
              <a:chExt cx="691049" cy="2087545"/>
            </a:xfrm>
          </p:grpSpPr>
          <p:sp>
            <p:nvSpPr>
              <p:cNvPr id="22" name="Google Shape;1758;p66"/>
              <p:cNvSpPr/>
              <p:nvPr/>
            </p:nvSpPr>
            <p:spPr>
              <a:xfrm>
                <a:off x="3226403" y="2109272"/>
                <a:ext cx="691049" cy="2087545"/>
              </a:xfrm>
              <a:custGeom>
                <a:avLst/>
                <a:gdLst/>
                <a:ahLst/>
                <a:cxnLst/>
                <a:rect l="l" t="t" r="r" b="b"/>
                <a:pathLst>
                  <a:path w="44298" h="133817" extrusionOk="0">
                    <a:moveTo>
                      <a:pt x="36214" y="1313"/>
                    </a:moveTo>
                    <a:cubicBezTo>
                      <a:pt x="37058" y="1313"/>
                      <a:pt x="37890" y="1417"/>
                      <a:pt x="38684" y="1753"/>
                    </a:cubicBezTo>
                    <a:cubicBezTo>
                      <a:pt x="42017" y="3129"/>
                      <a:pt x="42343" y="7512"/>
                      <a:pt x="42452" y="10663"/>
                    </a:cubicBezTo>
                    <a:cubicBezTo>
                      <a:pt x="42452" y="10666"/>
                      <a:pt x="42452" y="10669"/>
                      <a:pt x="42452" y="10672"/>
                    </a:cubicBezTo>
                    <a:lnTo>
                      <a:pt x="42452" y="10672"/>
                    </a:lnTo>
                    <a:cubicBezTo>
                      <a:pt x="42452" y="10681"/>
                      <a:pt x="42452" y="10690"/>
                      <a:pt x="42452" y="10700"/>
                    </a:cubicBezTo>
                    <a:cubicBezTo>
                      <a:pt x="42850" y="26492"/>
                      <a:pt x="41800" y="42284"/>
                      <a:pt x="40966" y="58041"/>
                    </a:cubicBezTo>
                    <a:cubicBezTo>
                      <a:pt x="40496" y="66082"/>
                      <a:pt x="40170" y="74123"/>
                      <a:pt x="40097" y="82164"/>
                    </a:cubicBezTo>
                    <a:cubicBezTo>
                      <a:pt x="40025" y="90205"/>
                      <a:pt x="40459" y="98101"/>
                      <a:pt x="40604" y="106070"/>
                    </a:cubicBezTo>
                    <a:cubicBezTo>
                      <a:pt x="40713" y="110054"/>
                      <a:pt x="40604" y="114039"/>
                      <a:pt x="40278" y="118023"/>
                    </a:cubicBezTo>
                    <a:cubicBezTo>
                      <a:pt x="39952" y="122189"/>
                      <a:pt x="39807" y="127078"/>
                      <a:pt x="35968" y="129578"/>
                    </a:cubicBezTo>
                    <a:cubicBezTo>
                      <a:pt x="32145" y="132103"/>
                      <a:pt x="27336" y="132585"/>
                      <a:pt x="22573" y="132585"/>
                    </a:cubicBezTo>
                    <a:cubicBezTo>
                      <a:pt x="19754" y="132585"/>
                      <a:pt x="16952" y="132416"/>
                      <a:pt x="14380" y="132403"/>
                    </a:cubicBezTo>
                    <a:cubicBezTo>
                      <a:pt x="11048" y="132403"/>
                      <a:pt x="6882" y="131968"/>
                      <a:pt x="5614" y="128274"/>
                    </a:cubicBezTo>
                    <a:cubicBezTo>
                      <a:pt x="4745" y="125883"/>
                      <a:pt x="4999" y="122768"/>
                      <a:pt x="5035" y="120233"/>
                    </a:cubicBezTo>
                    <a:cubicBezTo>
                      <a:pt x="5144" y="114763"/>
                      <a:pt x="5578" y="109294"/>
                      <a:pt x="6122" y="103861"/>
                    </a:cubicBezTo>
                    <a:cubicBezTo>
                      <a:pt x="7317" y="91401"/>
                      <a:pt x="9273" y="78904"/>
                      <a:pt x="9526" y="66372"/>
                    </a:cubicBezTo>
                    <a:cubicBezTo>
                      <a:pt x="9526" y="66046"/>
                      <a:pt x="9309" y="65792"/>
                      <a:pt x="9019" y="65720"/>
                    </a:cubicBezTo>
                    <a:cubicBezTo>
                      <a:pt x="6995" y="65282"/>
                      <a:pt x="4970" y="64803"/>
                      <a:pt x="2946" y="64282"/>
                    </a:cubicBezTo>
                    <a:lnTo>
                      <a:pt x="2946" y="64282"/>
                    </a:lnTo>
                    <a:lnTo>
                      <a:pt x="8874" y="61916"/>
                    </a:lnTo>
                    <a:cubicBezTo>
                      <a:pt x="9164" y="61808"/>
                      <a:pt x="9381" y="61554"/>
                      <a:pt x="9381" y="61264"/>
                    </a:cubicBezTo>
                    <a:cubicBezTo>
                      <a:pt x="8476" y="49022"/>
                      <a:pt x="5832" y="36996"/>
                      <a:pt x="4999" y="24790"/>
                    </a:cubicBezTo>
                    <a:cubicBezTo>
                      <a:pt x="4600" y="19139"/>
                      <a:pt x="3731" y="11641"/>
                      <a:pt x="7136" y="6751"/>
                    </a:cubicBezTo>
                    <a:cubicBezTo>
                      <a:pt x="10351" y="2184"/>
                      <a:pt x="17181" y="1431"/>
                      <a:pt x="22828" y="1431"/>
                    </a:cubicBezTo>
                    <a:cubicBezTo>
                      <a:pt x="23988" y="1431"/>
                      <a:pt x="25097" y="1462"/>
                      <a:pt x="26116" y="1499"/>
                    </a:cubicBezTo>
                    <a:cubicBezTo>
                      <a:pt x="27654" y="1550"/>
                      <a:pt x="29192" y="1618"/>
                      <a:pt x="30730" y="1618"/>
                    </a:cubicBezTo>
                    <a:cubicBezTo>
                      <a:pt x="31401" y="1618"/>
                      <a:pt x="32073" y="1605"/>
                      <a:pt x="32744" y="1572"/>
                    </a:cubicBezTo>
                    <a:cubicBezTo>
                      <a:pt x="33876" y="1509"/>
                      <a:pt x="35055" y="1313"/>
                      <a:pt x="36214" y="1313"/>
                    </a:cubicBezTo>
                    <a:close/>
                    <a:moveTo>
                      <a:pt x="36034" y="1"/>
                    </a:moveTo>
                    <a:cubicBezTo>
                      <a:pt x="35859" y="1"/>
                      <a:pt x="35680" y="5"/>
                      <a:pt x="35497" y="14"/>
                    </a:cubicBezTo>
                    <a:cubicBezTo>
                      <a:pt x="33944" y="80"/>
                      <a:pt x="32395" y="98"/>
                      <a:pt x="30846" y="98"/>
                    </a:cubicBezTo>
                    <a:cubicBezTo>
                      <a:pt x="28887" y="98"/>
                      <a:pt x="26928" y="69"/>
                      <a:pt x="24958" y="69"/>
                    </a:cubicBezTo>
                    <a:cubicBezTo>
                      <a:pt x="24163" y="69"/>
                      <a:pt x="23366" y="73"/>
                      <a:pt x="22566" y="87"/>
                    </a:cubicBezTo>
                    <a:cubicBezTo>
                      <a:pt x="19161" y="159"/>
                      <a:pt x="15503" y="558"/>
                      <a:pt x="12279" y="1644"/>
                    </a:cubicBezTo>
                    <a:cubicBezTo>
                      <a:pt x="5977" y="3781"/>
                      <a:pt x="3767" y="9142"/>
                      <a:pt x="3441" y="15408"/>
                    </a:cubicBezTo>
                    <a:cubicBezTo>
                      <a:pt x="3079" y="22653"/>
                      <a:pt x="4021" y="30042"/>
                      <a:pt x="4962" y="37214"/>
                    </a:cubicBezTo>
                    <a:cubicBezTo>
                      <a:pt x="6029" y="45070"/>
                      <a:pt x="7374" y="52926"/>
                      <a:pt x="8006" y="60817"/>
                    </a:cubicBezTo>
                    <a:lnTo>
                      <a:pt x="8006" y="60817"/>
                    </a:lnTo>
                    <a:lnTo>
                      <a:pt x="616" y="63800"/>
                    </a:lnTo>
                    <a:cubicBezTo>
                      <a:pt x="0" y="63981"/>
                      <a:pt x="0" y="64887"/>
                      <a:pt x="616" y="65104"/>
                    </a:cubicBezTo>
                    <a:cubicBezTo>
                      <a:pt x="3135" y="65751"/>
                      <a:pt x="5654" y="66366"/>
                      <a:pt x="8174" y="66948"/>
                    </a:cubicBezTo>
                    <a:lnTo>
                      <a:pt x="8174" y="66948"/>
                    </a:lnTo>
                    <a:cubicBezTo>
                      <a:pt x="7878" y="78865"/>
                      <a:pt x="6067" y="90747"/>
                      <a:pt x="4890" y="102593"/>
                    </a:cubicBezTo>
                    <a:cubicBezTo>
                      <a:pt x="4310" y="108461"/>
                      <a:pt x="3767" y="114365"/>
                      <a:pt x="3658" y="120233"/>
                    </a:cubicBezTo>
                    <a:cubicBezTo>
                      <a:pt x="3622" y="125231"/>
                      <a:pt x="3332" y="131280"/>
                      <a:pt x="9055" y="133091"/>
                    </a:cubicBezTo>
                    <a:cubicBezTo>
                      <a:pt x="10849" y="133674"/>
                      <a:pt x="12754" y="133785"/>
                      <a:pt x="14650" y="133785"/>
                    </a:cubicBezTo>
                    <a:cubicBezTo>
                      <a:pt x="15816" y="133785"/>
                      <a:pt x="16979" y="133743"/>
                      <a:pt x="18111" y="133743"/>
                    </a:cubicBezTo>
                    <a:cubicBezTo>
                      <a:pt x="19626" y="133773"/>
                      <a:pt x="21153" y="133816"/>
                      <a:pt x="22683" y="133816"/>
                    </a:cubicBezTo>
                    <a:cubicBezTo>
                      <a:pt x="24810" y="133816"/>
                      <a:pt x="26942" y="133733"/>
                      <a:pt x="29050" y="133417"/>
                    </a:cubicBezTo>
                    <a:cubicBezTo>
                      <a:pt x="32237" y="132910"/>
                      <a:pt x="35787" y="131860"/>
                      <a:pt x="38214" y="129578"/>
                    </a:cubicBezTo>
                    <a:cubicBezTo>
                      <a:pt x="40604" y="127332"/>
                      <a:pt x="40930" y="124145"/>
                      <a:pt x="41329" y="121066"/>
                    </a:cubicBezTo>
                    <a:cubicBezTo>
                      <a:pt x="42415" y="112409"/>
                      <a:pt x="41872" y="103680"/>
                      <a:pt x="41582" y="94986"/>
                    </a:cubicBezTo>
                    <a:cubicBezTo>
                      <a:pt x="41292" y="86293"/>
                      <a:pt x="41437" y="77636"/>
                      <a:pt x="41800" y="68980"/>
                    </a:cubicBezTo>
                    <a:cubicBezTo>
                      <a:pt x="42596" y="49535"/>
                      <a:pt x="44298" y="30162"/>
                      <a:pt x="43828" y="10717"/>
                    </a:cubicBezTo>
                    <a:lnTo>
                      <a:pt x="43828" y="10717"/>
                    </a:lnTo>
                    <a:cubicBezTo>
                      <a:pt x="43829" y="10700"/>
                      <a:pt x="43829" y="10682"/>
                      <a:pt x="43828" y="10663"/>
                    </a:cubicBezTo>
                    <a:cubicBezTo>
                      <a:pt x="43652" y="5349"/>
                      <a:pt x="42040" y="1"/>
                      <a:pt x="36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59;p66"/>
              <p:cNvSpPr/>
              <p:nvPr/>
            </p:nvSpPr>
            <p:spPr>
              <a:xfrm>
                <a:off x="3334886" y="2199284"/>
                <a:ext cx="114145" cy="201224"/>
              </a:xfrm>
              <a:custGeom>
                <a:avLst/>
                <a:gdLst/>
                <a:ahLst/>
                <a:cxnLst/>
                <a:rect l="l" t="t" r="r" b="b"/>
                <a:pathLst>
                  <a:path w="7317" h="12899" extrusionOk="0">
                    <a:moveTo>
                      <a:pt x="6513" y="1"/>
                    </a:moveTo>
                    <a:cubicBezTo>
                      <a:pt x="6492" y="1"/>
                      <a:pt x="6470" y="2"/>
                      <a:pt x="6448" y="3"/>
                    </a:cubicBezTo>
                    <a:cubicBezTo>
                      <a:pt x="1" y="474"/>
                      <a:pt x="906" y="7538"/>
                      <a:pt x="725" y="12246"/>
                    </a:cubicBezTo>
                    <a:cubicBezTo>
                      <a:pt x="707" y="12681"/>
                      <a:pt x="1042" y="12898"/>
                      <a:pt x="1386" y="12898"/>
                    </a:cubicBezTo>
                    <a:cubicBezTo>
                      <a:pt x="1730" y="12898"/>
                      <a:pt x="2083" y="12681"/>
                      <a:pt x="2101" y="12246"/>
                    </a:cubicBezTo>
                    <a:cubicBezTo>
                      <a:pt x="2210" y="8515"/>
                      <a:pt x="1196" y="1742"/>
                      <a:pt x="6448" y="1380"/>
                    </a:cubicBezTo>
                    <a:cubicBezTo>
                      <a:pt x="7295" y="1309"/>
                      <a:pt x="7317" y="1"/>
                      <a:pt x="6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60;p66"/>
              <p:cNvSpPr/>
              <p:nvPr/>
            </p:nvSpPr>
            <p:spPr>
              <a:xfrm>
                <a:off x="3326977" y="4009164"/>
                <a:ext cx="105050" cy="126703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8122" extrusionOk="0">
                    <a:moveTo>
                      <a:pt x="1213" y="1"/>
                    </a:moveTo>
                    <a:cubicBezTo>
                      <a:pt x="946" y="1"/>
                      <a:pt x="680" y="143"/>
                      <a:pt x="580" y="473"/>
                    </a:cubicBezTo>
                    <a:cubicBezTo>
                      <a:pt x="1" y="2357"/>
                      <a:pt x="254" y="4385"/>
                      <a:pt x="1304" y="6015"/>
                    </a:cubicBezTo>
                    <a:cubicBezTo>
                      <a:pt x="2319" y="7572"/>
                      <a:pt x="4166" y="7898"/>
                      <a:pt x="5868" y="8116"/>
                    </a:cubicBezTo>
                    <a:cubicBezTo>
                      <a:pt x="5902" y="8120"/>
                      <a:pt x="5935" y="8122"/>
                      <a:pt x="5966" y="8122"/>
                    </a:cubicBezTo>
                    <a:cubicBezTo>
                      <a:pt x="6734" y="8122"/>
                      <a:pt x="6669" y="6880"/>
                      <a:pt x="5868" y="6775"/>
                    </a:cubicBezTo>
                    <a:cubicBezTo>
                      <a:pt x="4492" y="6558"/>
                      <a:pt x="2971" y="6341"/>
                      <a:pt x="2246" y="4964"/>
                    </a:cubicBezTo>
                    <a:cubicBezTo>
                      <a:pt x="1558" y="3697"/>
                      <a:pt x="1449" y="2212"/>
                      <a:pt x="1884" y="835"/>
                    </a:cubicBezTo>
                    <a:cubicBezTo>
                      <a:pt x="2037" y="332"/>
                      <a:pt x="1622" y="1"/>
                      <a:pt x="1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56506" y="2028836"/>
              <a:ext cx="189196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UTM Avo" panose="02040603050506020204" pitchFamily="18" charset="0"/>
                </a:rPr>
                <a:t>Dế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Mèn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phiêu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lưu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kí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là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cuốn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truyện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nổi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tiếng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của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Tô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Hoài</a:t>
              </a:r>
              <a:r>
                <a:rPr lang="en-US" dirty="0" smtClean="0">
                  <a:latin typeface="UTM Avo" panose="02040603050506020204" pitchFamily="18" charset="0"/>
                </a:rPr>
                <a:t>.</a:t>
              </a:r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363969" y="2588579"/>
            <a:ext cx="1284864" cy="1108229"/>
            <a:chOff x="5325869" y="2490260"/>
            <a:chExt cx="1284864" cy="1108229"/>
          </a:xfrm>
        </p:grpSpPr>
        <p:sp>
          <p:nvSpPr>
            <p:cNvPr id="29" name="TextBox 28"/>
            <p:cNvSpPr txBox="1"/>
            <p:nvPr/>
          </p:nvSpPr>
          <p:spPr>
            <a:xfrm rot="612699">
              <a:off x="5418296" y="2568673"/>
              <a:ext cx="1192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UTM Avo" panose="02040603050506020204" pitchFamily="18" charset="0"/>
                </a:rPr>
                <a:t>Truyện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Tích</a:t>
              </a:r>
              <a:r>
                <a:rPr lang="en-US" dirty="0" smtClean="0">
                  <a:latin typeface="UTM Avo" panose="02040603050506020204" pitchFamily="18" charset="0"/>
                </a:rPr>
                <a:t> Chu </a:t>
              </a:r>
              <a:r>
                <a:rPr lang="en-US" dirty="0" err="1" smtClean="0">
                  <a:latin typeface="UTM Avo" panose="02040603050506020204" pitchFamily="18" charset="0"/>
                </a:rPr>
                <a:t>nói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về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tình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cảm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bà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cháu</a:t>
              </a:r>
              <a:r>
                <a:rPr lang="en-US" dirty="0" smtClean="0">
                  <a:latin typeface="UTM Avo" panose="02040603050506020204" pitchFamily="18" charset="0"/>
                </a:rPr>
                <a:t>.</a:t>
              </a:r>
              <a:endParaRPr lang="en-US" dirty="0">
                <a:latin typeface="UTM Avo" panose="02040603050506020204" pitchFamily="18" charset="0"/>
              </a:endParaRPr>
            </a:p>
          </p:txBody>
        </p:sp>
        <p:grpSp>
          <p:nvGrpSpPr>
            <p:cNvPr id="36" name="Google Shape;2023;p71"/>
            <p:cNvGrpSpPr/>
            <p:nvPr/>
          </p:nvGrpSpPr>
          <p:grpSpPr>
            <a:xfrm rot="6003762">
              <a:off x="5364259" y="2451870"/>
              <a:ext cx="1108229" cy="1185009"/>
              <a:chOff x="3199896" y="2265732"/>
              <a:chExt cx="801833" cy="867376"/>
            </a:xfrm>
          </p:grpSpPr>
          <p:sp>
            <p:nvSpPr>
              <p:cNvPr id="37" name="Google Shape;2024;p71"/>
              <p:cNvSpPr/>
              <p:nvPr/>
            </p:nvSpPr>
            <p:spPr>
              <a:xfrm>
                <a:off x="3199896" y="2265732"/>
                <a:ext cx="801833" cy="867376"/>
              </a:xfrm>
              <a:custGeom>
                <a:avLst/>
                <a:gdLst/>
                <a:ahLst/>
                <a:cxnLst/>
                <a:rect l="l" t="t" r="r" b="b"/>
                <a:pathLst>
                  <a:path w="51488" h="51324" extrusionOk="0">
                    <a:moveTo>
                      <a:pt x="15957" y="1567"/>
                    </a:moveTo>
                    <a:cubicBezTo>
                      <a:pt x="16333" y="1567"/>
                      <a:pt x="16706" y="1573"/>
                      <a:pt x="17076" y="1585"/>
                    </a:cubicBezTo>
                    <a:cubicBezTo>
                      <a:pt x="22642" y="1752"/>
                      <a:pt x="28124" y="2547"/>
                      <a:pt x="33607" y="3091"/>
                    </a:cubicBezTo>
                    <a:cubicBezTo>
                      <a:pt x="36537" y="3384"/>
                      <a:pt x="39759" y="3342"/>
                      <a:pt x="42605" y="4012"/>
                    </a:cubicBezTo>
                    <a:cubicBezTo>
                      <a:pt x="46497" y="4891"/>
                      <a:pt x="47627" y="9118"/>
                      <a:pt x="48004" y="12633"/>
                    </a:cubicBezTo>
                    <a:cubicBezTo>
                      <a:pt x="48715" y="19162"/>
                      <a:pt x="48088" y="25984"/>
                      <a:pt x="48046" y="32555"/>
                    </a:cubicBezTo>
                    <a:cubicBezTo>
                      <a:pt x="48046" y="34229"/>
                      <a:pt x="48046" y="35945"/>
                      <a:pt x="48004" y="37619"/>
                    </a:cubicBezTo>
                    <a:cubicBezTo>
                      <a:pt x="47962" y="38498"/>
                      <a:pt x="47878" y="39335"/>
                      <a:pt x="47753" y="40213"/>
                    </a:cubicBezTo>
                    <a:cubicBezTo>
                      <a:pt x="47585" y="40841"/>
                      <a:pt x="46958" y="41720"/>
                      <a:pt x="46916" y="42348"/>
                    </a:cubicBezTo>
                    <a:cubicBezTo>
                      <a:pt x="46832" y="43352"/>
                      <a:pt x="47627" y="44482"/>
                      <a:pt x="48004" y="45403"/>
                    </a:cubicBezTo>
                    <a:cubicBezTo>
                      <a:pt x="48442" y="46487"/>
                      <a:pt x="48945" y="47554"/>
                      <a:pt x="49344" y="48645"/>
                    </a:cubicBezTo>
                    <a:lnTo>
                      <a:pt x="49344" y="48645"/>
                    </a:lnTo>
                    <a:lnTo>
                      <a:pt x="46790" y="46910"/>
                    </a:lnTo>
                    <a:cubicBezTo>
                      <a:pt x="45995" y="46366"/>
                      <a:pt x="44907" y="45236"/>
                      <a:pt x="44028" y="45068"/>
                    </a:cubicBezTo>
                    <a:cubicBezTo>
                      <a:pt x="43925" y="45048"/>
                      <a:pt x="43817" y="45038"/>
                      <a:pt x="43706" y="45038"/>
                    </a:cubicBezTo>
                    <a:cubicBezTo>
                      <a:pt x="42917" y="45038"/>
                      <a:pt x="41963" y="45502"/>
                      <a:pt x="41266" y="45612"/>
                    </a:cubicBezTo>
                    <a:cubicBezTo>
                      <a:pt x="39466" y="45822"/>
                      <a:pt x="37708" y="45905"/>
                      <a:pt x="35909" y="45905"/>
                    </a:cubicBezTo>
                    <a:lnTo>
                      <a:pt x="16825" y="46366"/>
                    </a:lnTo>
                    <a:cubicBezTo>
                      <a:pt x="14235" y="46404"/>
                      <a:pt x="11646" y="46580"/>
                      <a:pt x="9056" y="46580"/>
                    </a:cubicBezTo>
                    <a:cubicBezTo>
                      <a:pt x="8800" y="46580"/>
                      <a:pt x="8543" y="46579"/>
                      <a:pt x="8287" y="46575"/>
                    </a:cubicBezTo>
                    <a:cubicBezTo>
                      <a:pt x="6446" y="46533"/>
                      <a:pt x="4897" y="46407"/>
                      <a:pt x="3767" y="44859"/>
                    </a:cubicBezTo>
                    <a:cubicBezTo>
                      <a:pt x="3014" y="43854"/>
                      <a:pt x="2553" y="42683"/>
                      <a:pt x="2428" y="41469"/>
                    </a:cubicBezTo>
                    <a:cubicBezTo>
                      <a:pt x="2260" y="38874"/>
                      <a:pt x="2595" y="36154"/>
                      <a:pt x="2553" y="33559"/>
                    </a:cubicBezTo>
                    <a:cubicBezTo>
                      <a:pt x="2470" y="30336"/>
                      <a:pt x="2344" y="27114"/>
                      <a:pt x="2177" y="23933"/>
                    </a:cubicBezTo>
                    <a:cubicBezTo>
                      <a:pt x="1884" y="18702"/>
                      <a:pt x="670" y="12591"/>
                      <a:pt x="3097" y="7653"/>
                    </a:cubicBezTo>
                    <a:cubicBezTo>
                      <a:pt x="5512" y="2708"/>
                      <a:pt x="10933" y="1567"/>
                      <a:pt x="15957" y="1567"/>
                    </a:cubicBezTo>
                    <a:close/>
                    <a:moveTo>
                      <a:pt x="15620" y="1"/>
                    </a:moveTo>
                    <a:cubicBezTo>
                      <a:pt x="11783" y="1"/>
                      <a:pt x="7836" y="625"/>
                      <a:pt x="4813" y="3049"/>
                    </a:cubicBezTo>
                    <a:cubicBezTo>
                      <a:pt x="754" y="6272"/>
                      <a:pt x="0" y="11545"/>
                      <a:pt x="126" y="16400"/>
                    </a:cubicBezTo>
                    <a:cubicBezTo>
                      <a:pt x="293" y="23473"/>
                      <a:pt x="1005" y="30546"/>
                      <a:pt x="1005" y="37619"/>
                    </a:cubicBezTo>
                    <a:cubicBezTo>
                      <a:pt x="1005" y="41176"/>
                      <a:pt x="628" y="46114"/>
                      <a:pt x="4855" y="47663"/>
                    </a:cubicBezTo>
                    <a:cubicBezTo>
                      <a:pt x="6135" y="48136"/>
                      <a:pt x="7614" y="48279"/>
                      <a:pt x="9133" y="48279"/>
                    </a:cubicBezTo>
                    <a:cubicBezTo>
                      <a:pt x="11241" y="48279"/>
                      <a:pt x="13428" y="48005"/>
                      <a:pt x="15276" y="47956"/>
                    </a:cubicBezTo>
                    <a:lnTo>
                      <a:pt x="27664" y="47663"/>
                    </a:lnTo>
                    <a:cubicBezTo>
                      <a:pt x="31640" y="47579"/>
                      <a:pt x="35658" y="47579"/>
                      <a:pt x="39675" y="47370"/>
                    </a:cubicBezTo>
                    <a:cubicBezTo>
                      <a:pt x="40726" y="47308"/>
                      <a:pt x="42005" y="46881"/>
                      <a:pt x="43142" y="46881"/>
                    </a:cubicBezTo>
                    <a:cubicBezTo>
                      <a:pt x="43544" y="46881"/>
                      <a:pt x="43929" y="46935"/>
                      <a:pt x="44279" y="47077"/>
                    </a:cubicBezTo>
                    <a:cubicBezTo>
                      <a:pt x="46270" y="47873"/>
                      <a:pt x="48261" y="49731"/>
                      <a:pt x="50036" y="50990"/>
                    </a:cubicBezTo>
                    <a:lnTo>
                      <a:pt x="50036" y="50990"/>
                    </a:lnTo>
                    <a:cubicBezTo>
                      <a:pt x="50150" y="51172"/>
                      <a:pt x="50329" y="51267"/>
                      <a:pt x="50520" y="51289"/>
                    </a:cubicBezTo>
                    <a:lnTo>
                      <a:pt x="50520" y="51289"/>
                    </a:lnTo>
                    <a:cubicBezTo>
                      <a:pt x="50591" y="51313"/>
                      <a:pt x="50661" y="51324"/>
                      <a:pt x="50728" y="51324"/>
                    </a:cubicBezTo>
                    <a:cubicBezTo>
                      <a:pt x="51156" y="51324"/>
                      <a:pt x="51488" y="50877"/>
                      <a:pt x="51454" y="50436"/>
                    </a:cubicBezTo>
                    <a:lnTo>
                      <a:pt x="51454" y="50436"/>
                    </a:lnTo>
                    <a:cubicBezTo>
                      <a:pt x="51451" y="50392"/>
                      <a:pt x="51445" y="50347"/>
                      <a:pt x="51436" y="50300"/>
                    </a:cubicBezTo>
                    <a:cubicBezTo>
                      <a:pt x="51101" y="48458"/>
                      <a:pt x="50264" y="46742"/>
                      <a:pt x="49510" y="44984"/>
                    </a:cubicBezTo>
                    <a:cubicBezTo>
                      <a:pt x="49218" y="44440"/>
                      <a:pt x="48966" y="43813"/>
                      <a:pt x="48799" y="43227"/>
                    </a:cubicBezTo>
                    <a:cubicBezTo>
                      <a:pt x="48506" y="41804"/>
                      <a:pt x="48799" y="42725"/>
                      <a:pt x="49008" y="41511"/>
                    </a:cubicBezTo>
                    <a:cubicBezTo>
                      <a:pt x="49552" y="38205"/>
                      <a:pt x="49594" y="34940"/>
                      <a:pt x="49636" y="31550"/>
                    </a:cubicBezTo>
                    <a:cubicBezTo>
                      <a:pt x="49678" y="25021"/>
                      <a:pt x="50389" y="18116"/>
                      <a:pt x="49427" y="11671"/>
                    </a:cubicBezTo>
                    <a:cubicBezTo>
                      <a:pt x="49176" y="9202"/>
                      <a:pt x="48297" y="6858"/>
                      <a:pt x="46874" y="4849"/>
                    </a:cubicBezTo>
                    <a:cubicBezTo>
                      <a:pt x="45200" y="2589"/>
                      <a:pt x="43275" y="2505"/>
                      <a:pt x="40596" y="2254"/>
                    </a:cubicBezTo>
                    <a:cubicBezTo>
                      <a:pt x="33523" y="1543"/>
                      <a:pt x="26450" y="664"/>
                      <a:pt x="19336" y="162"/>
                    </a:cubicBezTo>
                    <a:cubicBezTo>
                      <a:pt x="18134" y="68"/>
                      <a:pt x="16883" y="1"/>
                      <a:pt x="15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025;p71"/>
              <p:cNvSpPr/>
              <p:nvPr/>
            </p:nvSpPr>
            <p:spPr>
              <a:xfrm>
                <a:off x="3215744" y="2935598"/>
                <a:ext cx="57832" cy="75560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4471" extrusionOk="0">
                    <a:moveTo>
                      <a:pt x="796" y="1"/>
                    </a:moveTo>
                    <a:cubicBezTo>
                      <a:pt x="398" y="1"/>
                      <a:pt x="1" y="263"/>
                      <a:pt x="1" y="786"/>
                    </a:cubicBezTo>
                    <a:cubicBezTo>
                      <a:pt x="43" y="2209"/>
                      <a:pt x="754" y="3548"/>
                      <a:pt x="1968" y="4343"/>
                    </a:cubicBezTo>
                    <a:cubicBezTo>
                      <a:pt x="2104" y="4432"/>
                      <a:pt x="2238" y="4470"/>
                      <a:pt x="2364" y="4470"/>
                    </a:cubicBezTo>
                    <a:cubicBezTo>
                      <a:pt x="3008" y="4470"/>
                      <a:pt x="3422" y="3452"/>
                      <a:pt x="2721" y="2962"/>
                    </a:cubicBezTo>
                    <a:cubicBezTo>
                      <a:pt x="2010" y="2460"/>
                      <a:pt x="1591" y="1665"/>
                      <a:pt x="1591" y="786"/>
                    </a:cubicBezTo>
                    <a:cubicBezTo>
                      <a:pt x="1591" y="263"/>
                      <a:pt x="1194" y="1"/>
                      <a:pt x="7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096549" y="1385599"/>
            <a:ext cx="1959316" cy="998175"/>
            <a:chOff x="2096549" y="1385599"/>
            <a:chExt cx="1959316" cy="998175"/>
          </a:xfrm>
        </p:grpSpPr>
        <p:grpSp>
          <p:nvGrpSpPr>
            <p:cNvPr id="25" name="Google Shape;2037;p71"/>
            <p:cNvGrpSpPr/>
            <p:nvPr/>
          </p:nvGrpSpPr>
          <p:grpSpPr>
            <a:xfrm rot="10800000">
              <a:off x="2096549" y="1385599"/>
              <a:ext cx="1819396" cy="998175"/>
              <a:chOff x="4735912" y="4039186"/>
              <a:chExt cx="2161277" cy="1021561"/>
            </a:xfrm>
          </p:grpSpPr>
          <p:sp>
            <p:nvSpPr>
              <p:cNvPr id="26" name="Google Shape;2038;p71"/>
              <p:cNvSpPr/>
              <p:nvPr/>
            </p:nvSpPr>
            <p:spPr>
              <a:xfrm>
                <a:off x="4735912" y="4039186"/>
                <a:ext cx="2161277" cy="1021561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9062" extrusionOk="0">
                    <a:moveTo>
                      <a:pt x="142266" y="2992"/>
                    </a:moveTo>
                    <a:cubicBezTo>
                      <a:pt x="143301" y="2992"/>
                      <a:pt x="144331" y="3007"/>
                      <a:pt x="145350" y="3033"/>
                    </a:cubicBezTo>
                    <a:cubicBezTo>
                      <a:pt x="151000" y="3200"/>
                      <a:pt x="156399" y="3828"/>
                      <a:pt x="159412" y="9311"/>
                    </a:cubicBezTo>
                    <a:cubicBezTo>
                      <a:pt x="160793" y="11905"/>
                      <a:pt x="160667" y="15337"/>
                      <a:pt x="160793" y="18225"/>
                    </a:cubicBezTo>
                    <a:cubicBezTo>
                      <a:pt x="161002" y="21657"/>
                      <a:pt x="161044" y="25089"/>
                      <a:pt x="161044" y="28562"/>
                    </a:cubicBezTo>
                    <a:cubicBezTo>
                      <a:pt x="161044" y="28669"/>
                      <a:pt x="161059" y="28765"/>
                      <a:pt x="161087" y="28851"/>
                    </a:cubicBezTo>
                    <a:lnTo>
                      <a:pt x="161087" y="28851"/>
                    </a:lnTo>
                    <a:cubicBezTo>
                      <a:pt x="161122" y="32850"/>
                      <a:pt x="161976" y="37346"/>
                      <a:pt x="160500" y="41159"/>
                    </a:cubicBezTo>
                    <a:cubicBezTo>
                      <a:pt x="159203" y="44508"/>
                      <a:pt x="156566" y="44884"/>
                      <a:pt x="153469" y="45428"/>
                    </a:cubicBezTo>
                    <a:cubicBezTo>
                      <a:pt x="146689" y="46558"/>
                      <a:pt x="139825" y="47186"/>
                      <a:pt x="132962" y="47353"/>
                    </a:cubicBezTo>
                    <a:cubicBezTo>
                      <a:pt x="130668" y="47406"/>
                      <a:pt x="128375" y="47430"/>
                      <a:pt x="126082" y="47430"/>
                    </a:cubicBezTo>
                    <a:cubicBezTo>
                      <a:pt x="106418" y="47430"/>
                      <a:pt x="86808" y="45686"/>
                      <a:pt x="67130" y="45386"/>
                    </a:cubicBezTo>
                    <a:cubicBezTo>
                      <a:pt x="63835" y="45341"/>
                      <a:pt x="60544" y="45320"/>
                      <a:pt x="57254" y="45320"/>
                    </a:cubicBezTo>
                    <a:cubicBezTo>
                      <a:pt x="48510" y="45320"/>
                      <a:pt x="39782" y="45467"/>
                      <a:pt x="31054" y="45679"/>
                    </a:cubicBezTo>
                    <a:cubicBezTo>
                      <a:pt x="27345" y="45768"/>
                      <a:pt x="23510" y="46089"/>
                      <a:pt x="19713" y="46089"/>
                    </a:cubicBezTo>
                    <a:cubicBezTo>
                      <a:pt x="18154" y="46089"/>
                      <a:pt x="16602" y="46035"/>
                      <a:pt x="15067" y="45889"/>
                    </a:cubicBezTo>
                    <a:cubicBezTo>
                      <a:pt x="12472" y="45638"/>
                      <a:pt x="9710" y="44801"/>
                      <a:pt x="7659" y="43127"/>
                    </a:cubicBezTo>
                    <a:cubicBezTo>
                      <a:pt x="5567" y="41494"/>
                      <a:pt x="4730" y="39025"/>
                      <a:pt x="3976" y="36598"/>
                    </a:cubicBezTo>
                    <a:cubicBezTo>
                      <a:pt x="2344" y="31283"/>
                      <a:pt x="1674" y="25716"/>
                      <a:pt x="2051" y="20150"/>
                    </a:cubicBezTo>
                    <a:cubicBezTo>
                      <a:pt x="2260" y="15923"/>
                      <a:pt x="1842" y="10399"/>
                      <a:pt x="5106" y="7134"/>
                    </a:cubicBezTo>
                    <a:cubicBezTo>
                      <a:pt x="7645" y="4567"/>
                      <a:pt x="11895" y="4214"/>
                      <a:pt x="15922" y="4214"/>
                    </a:cubicBezTo>
                    <a:cubicBezTo>
                      <a:pt x="17453" y="4214"/>
                      <a:pt x="18951" y="4265"/>
                      <a:pt x="20310" y="4265"/>
                    </a:cubicBezTo>
                    <a:cubicBezTo>
                      <a:pt x="20740" y="4265"/>
                      <a:pt x="21155" y="4260"/>
                      <a:pt x="21554" y="4247"/>
                    </a:cubicBezTo>
                    <a:cubicBezTo>
                      <a:pt x="26492" y="4037"/>
                      <a:pt x="31473" y="3870"/>
                      <a:pt x="36453" y="3744"/>
                    </a:cubicBezTo>
                    <a:cubicBezTo>
                      <a:pt x="40469" y="3633"/>
                      <a:pt x="44486" y="3576"/>
                      <a:pt x="48502" y="3576"/>
                    </a:cubicBezTo>
                    <a:cubicBezTo>
                      <a:pt x="55032" y="3576"/>
                      <a:pt x="61562" y="3726"/>
                      <a:pt x="68092" y="4037"/>
                    </a:cubicBezTo>
                    <a:cubicBezTo>
                      <a:pt x="74496" y="4330"/>
                      <a:pt x="81066" y="4414"/>
                      <a:pt x="87386" y="5711"/>
                    </a:cubicBezTo>
                    <a:cubicBezTo>
                      <a:pt x="92827" y="6883"/>
                      <a:pt x="98183" y="8599"/>
                      <a:pt x="103289" y="10817"/>
                    </a:cubicBezTo>
                    <a:cubicBezTo>
                      <a:pt x="103360" y="10845"/>
                      <a:pt x="103430" y="10858"/>
                      <a:pt x="103499" y="10858"/>
                    </a:cubicBezTo>
                    <a:cubicBezTo>
                      <a:pt x="103840" y="10858"/>
                      <a:pt x="104147" y="10545"/>
                      <a:pt x="104252" y="10231"/>
                    </a:cubicBezTo>
                    <a:cubicBezTo>
                      <a:pt x="105273" y="7760"/>
                      <a:pt x="106424" y="5367"/>
                      <a:pt x="107746" y="3052"/>
                    </a:cubicBezTo>
                    <a:lnTo>
                      <a:pt x="107746" y="3052"/>
                    </a:lnTo>
                    <a:lnTo>
                      <a:pt x="109065" y="11780"/>
                    </a:lnTo>
                    <a:cubicBezTo>
                      <a:pt x="109156" y="12115"/>
                      <a:pt x="109492" y="12339"/>
                      <a:pt x="109829" y="12339"/>
                    </a:cubicBezTo>
                    <a:cubicBezTo>
                      <a:pt x="109955" y="12339"/>
                      <a:pt x="110081" y="12308"/>
                      <a:pt x="110195" y="12240"/>
                    </a:cubicBezTo>
                    <a:cubicBezTo>
                      <a:pt x="116514" y="8766"/>
                      <a:pt x="123043" y="5293"/>
                      <a:pt x="130200" y="3954"/>
                    </a:cubicBezTo>
                    <a:cubicBezTo>
                      <a:pt x="134128" y="3221"/>
                      <a:pt x="138241" y="2992"/>
                      <a:pt x="142266" y="2992"/>
                    </a:cubicBezTo>
                    <a:close/>
                    <a:moveTo>
                      <a:pt x="108246" y="0"/>
                    </a:moveTo>
                    <a:cubicBezTo>
                      <a:pt x="107962" y="0"/>
                      <a:pt x="107669" y="125"/>
                      <a:pt x="107516" y="354"/>
                    </a:cubicBezTo>
                    <a:cubicBezTo>
                      <a:pt x="105822" y="3127"/>
                      <a:pt x="104340" y="6041"/>
                      <a:pt x="103104" y="9032"/>
                    </a:cubicBezTo>
                    <a:lnTo>
                      <a:pt x="103104" y="9032"/>
                    </a:lnTo>
                    <a:cubicBezTo>
                      <a:pt x="98321" y="6991"/>
                      <a:pt x="93352" y="5410"/>
                      <a:pt x="88307" y="4288"/>
                    </a:cubicBezTo>
                    <a:cubicBezTo>
                      <a:pt x="82406" y="3075"/>
                      <a:pt x="76337" y="2907"/>
                      <a:pt x="70352" y="2614"/>
                    </a:cubicBezTo>
                    <a:cubicBezTo>
                      <a:pt x="62887" y="2221"/>
                      <a:pt x="55421" y="2025"/>
                      <a:pt x="47939" y="2025"/>
                    </a:cubicBezTo>
                    <a:cubicBezTo>
                      <a:pt x="45062" y="2025"/>
                      <a:pt x="42182" y="2054"/>
                      <a:pt x="39299" y="2112"/>
                    </a:cubicBezTo>
                    <a:cubicBezTo>
                      <a:pt x="33733" y="2238"/>
                      <a:pt x="28124" y="2447"/>
                      <a:pt x="22516" y="2656"/>
                    </a:cubicBezTo>
                    <a:cubicBezTo>
                      <a:pt x="21928" y="2676"/>
                      <a:pt x="21323" y="2683"/>
                      <a:pt x="20705" y="2683"/>
                    </a:cubicBezTo>
                    <a:cubicBezTo>
                      <a:pt x="19396" y="2683"/>
                      <a:pt x="18029" y="2653"/>
                      <a:pt x="16650" y="2653"/>
                    </a:cubicBezTo>
                    <a:cubicBezTo>
                      <a:pt x="13257" y="2653"/>
                      <a:pt x="9786" y="2838"/>
                      <a:pt x="6906" y="4121"/>
                    </a:cubicBezTo>
                    <a:cubicBezTo>
                      <a:pt x="3056" y="5795"/>
                      <a:pt x="1507" y="9436"/>
                      <a:pt x="963" y="13370"/>
                    </a:cubicBezTo>
                    <a:cubicBezTo>
                      <a:pt x="252" y="18602"/>
                      <a:pt x="0" y="24335"/>
                      <a:pt x="670" y="29567"/>
                    </a:cubicBezTo>
                    <a:cubicBezTo>
                      <a:pt x="1172" y="33752"/>
                      <a:pt x="2428" y="39234"/>
                      <a:pt x="5023" y="42666"/>
                    </a:cubicBezTo>
                    <a:cubicBezTo>
                      <a:pt x="7450" y="45931"/>
                      <a:pt x="11928" y="47270"/>
                      <a:pt x="15820" y="47521"/>
                    </a:cubicBezTo>
                    <a:cubicBezTo>
                      <a:pt x="17342" y="47623"/>
                      <a:pt x="18874" y="47663"/>
                      <a:pt x="20411" y="47663"/>
                    </a:cubicBezTo>
                    <a:cubicBezTo>
                      <a:pt x="25169" y="47663"/>
                      <a:pt x="29971" y="47281"/>
                      <a:pt x="34653" y="47186"/>
                    </a:cubicBezTo>
                    <a:cubicBezTo>
                      <a:pt x="41349" y="47019"/>
                      <a:pt x="48046" y="46935"/>
                      <a:pt x="54742" y="46935"/>
                    </a:cubicBezTo>
                    <a:cubicBezTo>
                      <a:pt x="55472" y="46933"/>
                      <a:pt x="56202" y="46932"/>
                      <a:pt x="56933" y="46932"/>
                    </a:cubicBezTo>
                    <a:cubicBezTo>
                      <a:pt x="69427" y="46932"/>
                      <a:pt x="81920" y="47272"/>
                      <a:pt x="94375" y="48023"/>
                    </a:cubicBezTo>
                    <a:cubicBezTo>
                      <a:pt x="104103" y="48636"/>
                      <a:pt x="113861" y="49062"/>
                      <a:pt x="123624" y="49062"/>
                    </a:cubicBezTo>
                    <a:cubicBezTo>
                      <a:pt x="125202" y="49062"/>
                      <a:pt x="126780" y="49051"/>
                      <a:pt x="128358" y="49028"/>
                    </a:cubicBezTo>
                    <a:cubicBezTo>
                      <a:pt x="137189" y="48902"/>
                      <a:pt x="145726" y="48358"/>
                      <a:pt x="154390" y="46851"/>
                    </a:cubicBezTo>
                    <a:cubicBezTo>
                      <a:pt x="157570" y="46307"/>
                      <a:pt x="160165" y="45596"/>
                      <a:pt x="161672" y="42457"/>
                    </a:cubicBezTo>
                    <a:cubicBezTo>
                      <a:pt x="163723" y="38272"/>
                      <a:pt x="162676" y="33082"/>
                      <a:pt x="162676" y="28604"/>
                    </a:cubicBezTo>
                    <a:cubicBezTo>
                      <a:pt x="162676" y="28594"/>
                      <a:pt x="162676" y="28583"/>
                      <a:pt x="162676" y="28573"/>
                    </a:cubicBezTo>
                    <a:lnTo>
                      <a:pt x="162676" y="28573"/>
                    </a:lnTo>
                    <a:cubicBezTo>
                      <a:pt x="162676" y="28569"/>
                      <a:pt x="162676" y="28566"/>
                      <a:pt x="162676" y="28562"/>
                    </a:cubicBezTo>
                    <a:cubicBezTo>
                      <a:pt x="162676" y="24586"/>
                      <a:pt x="162634" y="20569"/>
                      <a:pt x="162341" y="16551"/>
                    </a:cubicBezTo>
                    <a:cubicBezTo>
                      <a:pt x="162174" y="14040"/>
                      <a:pt x="162132" y="11110"/>
                      <a:pt x="160960" y="8808"/>
                    </a:cubicBezTo>
                    <a:cubicBezTo>
                      <a:pt x="158282" y="3577"/>
                      <a:pt x="153595" y="1987"/>
                      <a:pt x="148112" y="1568"/>
                    </a:cubicBezTo>
                    <a:cubicBezTo>
                      <a:pt x="146239" y="1439"/>
                      <a:pt x="144366" y="1374"/>
                      <a:pt x="142494" y="1374"/>
                    </a:cubicBezTo>
                    <a:cubicBezTo>
                      <a:pt x="138888" y="1374"/>
                      <a:pt x="135288" y="1616"/>
                      <a:pt x="131706" y="2112"/>
                    </a:cubicBezTo>
                    <a:cubicBezTo>
                      <a:pt x="124098" y="3148"/>
                      <a:pt x="117172" y="6648"/>
                      <a:pt x="110459" y="10303"/>
                    </a:cubicBezTo>
                    <a:lnTo>
                      <a:pt x="110459" y="10303"/>
                    </a:lnTo>
                    <a:lnTo>
                      <a:pt x="108981" y="564"/>
                    </a:lnTo>
                    <a:cubicBezTo>
                      <a:pt x="108913" y="177"/>
                      <a:pt x="108585" y="0"/>
                      <a:pt x="108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039;p71"/>
              <p:cNvSpPr/>
              <p:nvPr/>
            </p:nvSpPr>
            <p:spPr>
              <a:xfrm>
                <a:off x="6717593" y="4191639"/>
                <a:ext cx="79515" cy="119753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7086" extrusionOk="0">
                    <a:moveTo>
                      <a:pt x="1195" y="1"/>
                    </a:moveTo>
                    <a:cubicBezTo>
                      <a:pt x="561" y="1"/>
                      <a:pt x="1" y="802"/>
                      <a:pt x="624" y="1294"/>
                    </a:cubicBezTo>
                    <a:cubicBezTo>
                      <a:pt x="2131" y="2550"/>
                      <a:pt x="3051" y="4349"/>
                      <a:pt x="3135" y="6316"/>
                    </a:cubicBezTo>
                    <a:cubicBezTo>
                      <a:pt x="3156" y="6824"/>
                      <a:pt x="3562" y="7085"/>
                      <a:pt x="3953" y="7085"/>
                    </a:cubicBezTo>
                    <a:cubicBezTo>
                      <a:pt x="4336" y="7085"/>
                      <a:pt x="4704" y="6834"/>
                      <a:pt x="4684" y="6316"/>
                    </a:cubicBezTo>
                    <a:cubicBezTo>
                      <a:pt x="4642" y="3931"/>
                      <a:pt x="3554" y="1713"/>
                      <a:pt x="1712" y="206"/>
                    </a:cubicBezTo>
                    <a:cubicBezTo>
                      <a:pt x="1550" y="61"/>
                      <a:pt x="1369" y="1"/>
                      <a:pt x="1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040;p71"/>
              <p:cNvSpPr/>
              <p:nvPr/>
            </p:nvSpPr>
            <p:spPr>
              <a:xfrm>
                <a:off x="4882877" y="4812534"/>
                <a:ext cx="108109" cy="102008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6036" extrusionOk="0">
                    <a:moveTo>
                      <a:pt x="1077" y="0"/>
                    </a:moveTo>
                    <a:cubicBezTo>
                      <a:pt x="685" y="0"/>
                      <a:pt x="266" y="252"/>
                      <a:pt x="203" y="754"/>
                    </a:cubicBezTo>
                    <a:cubicBezTo>
                      <a:pt x="1" y="3630"/>
                      <a:pt x="2268" y="6035"/>
                      <a:pt x="5146" y="6035"/>
                    </a:cubicBezTo>
                    <a:cubicBezTo>
                      <a:pt x="5241" y="6035"/>
                      <a:pt x="5338" y="6032"/>
                      <a:pt x="5435" y="6027"/>
                    </a:cubicBezTo>
                    <a:cubicBezTo>
                      <a:pt x="6372" y="5946"/>
                      <a:pt x="6397" y="4475"/>
                      <a:pt x="5509" y="4475"/>
                    </a:cubicBezTo>
                    <a:cubicBezTo>
                      <a:pt x="5485" y="4475"/>
                      <a:pt x="5460" y="4476"/>
                      <a:pt x="5435" y="4479"/>
                    </a:cubicBezTo>
                    <a:cubicBezTo>
                      <a:pt x="5342" y="4486"/>
                      <a:pt x="5250" y="4489"/>
                      <a:pt x="5159" y="4489"/>
                    </a:cubicBezTo>
                    <a:cubicBezTo>
                      <a:pt x="3152" y="4489"/>
                      <a:pt x="1553" y="2756"/>
                      <a:pt x="1794" y="754"/>
                    </a:cubicBezTo>
                    <a:cubicBezTo>
                      <a:pt x="1835" y="252"/>
                      <a:pt x="1469" y="0"/>
                      <a:pt x="10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118627" y="1493637"/>
              <a:ext cx="193723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UTM Avo" panose="02040603050506020204" pitchFamily="18" charset="0"/>
                </a:rPr>
                <a:t>Cuốn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Truyện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cổ</a:t>
              </a:r>
              <a:r>
                <a:rPr lang="en-US" dirty="0" smtClean="0">
                  <a:latin typeface="UTM Avo" panose="02040603050506020204" pitchFamily="18" charset="0"/>
                </a:rPr>
                <a:t> Grim </a:t>
              </a:r>
              <a:r>
                <a:rPr lang="en-US" dirty="0" err="1" smtClean="0">
                  <a:latin typeface="UTM Avo" panose="02040603050506020204" pitchFamily="18" charset="0"/>
                </a:rPr>
                <a:t>có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rất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nhiều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câu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truyện</a:t>
              </a:r>
              <a:r>
                <a:rPr lang="en-US" dirty="0" smtClean="0">
                  <a:latin typeface="UTM Avo" panose="02040603050506020204" pitchFamily="18" charset="0"/>
                </a:rPr>
                <a:t> ý </a:t>
              </a:r>
              <a:r>
                <a:rPr lang="en-US" dirty="0" err="1" smtClean="0">
                  <a:latin typeface="UTM Avo" panose="02040603050506020204" pitchFamily="18" charset="0"/>
                </a:rPr>
                <a:t>nghĩa</a:t>
              </a:r>
              <a:r>
                <a:rPr lang="en-US" dirty="0" smtClean="0">
                  <a:latin typeface="UTM Avo" panose="02040603050506020204" pitchFamily="18" charset="0"/>
                </a:rPr>
                <a:t>.</a:t>
              </a:r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39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663479" y="687555"/>
            <a:ext cx="505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KHI TRANG SÁCH MỞ RA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16 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16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2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6226" y="39892"/>
            <a:ext cx="6334124" cy="5110051"/>
            <a:chOff x="952500" y="829486"/>
            <a:chExt cx="4343400" cy="35040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5739" t="14062" r="27599" b="5730"/>
            <a:stretch/>
          </p:blipFill>
          <p:spPr>
            <a:xfrm>
              <a:off x="952500" y="829486"/>
              <a:ext cx="4343400" cy="3456763"/>
            </a:xfrm>
            <a:prstGeom prst="roundRect">
              <a:avLst>
                <a:gd name="adj" fmla="val 9867"/>
              </a:avLst>
            </a:prstGeom>
          </p:spPr>
        </p:pic>
        <p:sp>
          <p:nvSpPr>
            <p:cNvPr id="4" name="Rounded Rectangle 3"/>
            <p:cNvSpPr/>
            <p:nvPr/>
          </p:nvSpPr>
          <p:spPr>
            <a:xfrm rot="21424314">
              <a:off x="1406552" y="1553908"/>
              <a:ext cx="1853983" cy="2779613"/>
            </a:xfrm>
            <a:prstGeom prst="roundRect">
              <a:avLst/>
            </a:prstGeom>
            <a:solidFill>
              <a:srgbClr val="D6EEFA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3"/>
            <p:cNvSpPr/>
            <p:nvPr/>
          </p:nvSpPr>
          <p:spPr>
            <a:xfrm rot="21289758">
              <a:off x="3067435" y="1493261"/>
              <a:ext cx="1988477" cy="1597058"/>
            </a:xfrm>
            <a:custGeom>
              <a:avLst/>
              <a:gdLst>
                <a:gd name="connsiteX0" fmla="*/ 0 w 2578419"/>
                <a:gd name="connsiteY0" fmla="*/ 345153 h 2070874"/>
                <a:gd name="connsiteX1" fmla="*/ 345153 w 2578419"/>
                <a:gd name="connsiteY1" fmla="*/ 0 h 2070874"/>
                <a:gd name="connsiteX2" fmla="*/ 2233266 w 2578419"/>
                <a:gd name="connsiteY2" fmla="*/ 0 h 2070874"/>
                <a:gd name="connsiteX3" fmla="*/ 2578419 w 2578419"/>
                <a:gd name="connsiteY3" fmla="*/ 345153 h 2070874"/>
                <a:gd name="connsiteX4" fmla="*/ 2578419 w 2578419"/>
                <a:gd name="connsiteY4" fmla="*/ 1725721 h 2070874"/>
                <a:gd name="connsiteX5" fmla="*/ 2233266 w 2578419"/>
                <a:gd name="connsiteY5" fmla="*/ 2070874 h 2070874"/>
                <a:gd name="connsiteX6" fmla="*/ 345153 w 2578419"/>
                <a:gd name="connsiteY6" fmla="*/ 2070874 h 2070874"/>
                <a:gd name="connsiteX7" fmla="*/ 0 w 2578419"/>
                <a:gd name="connsiteY7" fmla="*/ 1725721 h 2070874"/>
                <a:gd name="connsiteX8" fmla="*/ 0 w 2578419"/>
                <a:gd name="connsiteY8" fmla="*/ 345153 h 2070874"/>
                <a:gd name="connsiteX0" fmla="*/ 0 w 2578419"/>
                <a:gd name="connsiteY0" fmla="*/ 345153 h 2070874"/>
                <a:gd name="connsiteX1" fmla="*/ 373656 w 2578419"/>
                <a:gd name="connsiteY1" fmla="*/ 107782 h 2070874"/>
                <a:gd name="connsiteX2" fmla="*/ 2233266 w 2578419"/>
                <a:gd name="connsiteY2" fmla="*/ 0 h 2070874"/>
                <a:gd name="connsiteX3" fmla="*/ 2578419 w 2578419"/>
                <a:gd name="connsiteY3" fmla="*/ 345153 h 2070874"/>
                <a:gd name="connsiteX4" fmla="*/ 2578419 w 2578419"/>
                <a:gd name="connsiteY4" fmla="*/ 1725721 h 2070874"/>
                <a:gd name="connsiteX5" fmla="*/ 2233266 w 2578419"/>
                <a:gd name="connsiteY5" fmla="*/ 2070874 h 2070874"/>
                <a:gd name="connsiteX6" fmla="*/ 345153 w 2578419"/>
                <a:gd name="connsiteY6" fmla="*/ 2070874 h 2070874"/>
                <a:gd name="connsiteX7" fmla="*/ 0 w 2578419"/>
                <a:gd name="connsiteY7" fmla="*/ 1725721 h 2070874"/>
                <a:gd name="connsiteX8" fmla="*/ 0 w 2578419"/>
                <a:gd name="connsiteY8" fmla="*/ 345153 h 2070874"/>
                <a:gd name="connsiteX0" fmla="*/ 0 w 2578419"/>
                <a:gd name="connsiteY0" fmla="*/ 345153 h 2070874"/>
                <a:gd name="connsiteX1" fmla="*/ 365930 w 2578419"/>
                <a:gd name="connsiteY1" fmla="*/ 193158 h 2070874"/>
                <a:gd name="connsiteX2" fmla="*/ 2233266 w 2578419"/>
                <a:gd name="connsiteY2" fmla="*/ 0 h 2070874"/>
                <a:gd name="connsiteX3" fmla="*/ 2578419 w 2578419"/>
                <a:gd name="connsiteY3" fmla="*/ 345153 h 2070874"/>
                <a:gd name="connsiteX4" fmla="*/ 2578419 w 2578419"/>
                <a:gd name="connsiteY4" fmla="*/ 1725721 h 2070874"/>
                <a:gd name="connsiteX5" fmla="*/ 2233266 w 2578419"/>
                <a:gd name="connsiteY5" fmla="*/ 2070874 h 2070874"/>
                <a:gd name="connsiteX6" fmla="*/ 345153 w 2578419"/>
                <a:gd name="connsiteY6" fmla="*/ 2070874 h 2070874"/>
                <a:gd name="connsiteX7" fmla="*/ 0 w 2578419"/>
                <a:gd name="connsiteY7" fmla="*/ 1725721 h 2070874"/>
                <a:gd name="connsiteX8" fmla="*/ 0 w 2578419"/>
                <a:gd name="connsiteY8" fmla="*/ 345153 h 2070874"/>
                <a:gd name="connsiteX0" fmla="*/ 0 w 2578419"/>
                <a:gd name="connsiteY0" fmla="*/ 345153 h 2070874"/>
                <a:gd name="connsiteX1" fmla="*/ 370222 w 2578419"/>
                <a:gd name="connsiteY1" fmla="*/ 145727 h 2070874"/>
                <a:gd name="connsiteX2" fmla="*/ 2233266 w 2578419"/>
                <a:gd name="connsiteY2" fmla="*/ 0 h 2070874"/>
                <a:gd name="connsiteX3" fmla="*/ 2578419 w 2578419"/>
                <a:gd name="connsiteY3" fmla="*/ 345153 h 2070874"/>
                <a:gd name="connsiteX4" fmla="*/ 2578419 w 2578419"/>
                <a:gd name="connsiteY4" fmla="*/ 1725721 h 2070874"/>
                <a:gd name="connsiteX5" fmla="*/ 2233266 w 2578419"/>
                <a:gd name="connsiteY5" fmla="*/ 2070874 h 2070874"/>
                <a:gd name="connsiteX6" fmla="*/ 345153 w 2578419"/>
                <a:gd name="connsiteY6" fmla="*/ 2070874 h 2070874"/>
                <a:gd name="connsiteX7" fmla="*/ 0 w 2578419"/>
                <a:gd name="connsiteY7" fmla="*/ 1725721 h 2070874"/>
                <a:gd name="connsiteX8" fmla="*/ 0 w 2578419"/>
                <a:gd name="connsiteY8" fmla="*/ 345153 h 2070874"/>
                <a:gd name="connsiteX0" fmla="*/ 0 w 2578419"/>
                <a:gd name="connsiteY0" fmla="*/ 345153 h 2070874"/>
                <a:gd name="connsiteX1" fmla="*/ 374514 w 2578419"/>
                <a:gd name="connsiteY1" fmla="*/ 98296 h 2070874"/>
                <a:gd name="connsiteX2" fmla="*/ 2233266 w 2578419"/>
                <a:gd name="connsiteY2" fmla="*/ 0 h 2070874"/>
                <a:gd name="connsiteX3" fmla="*/ 2578419 w 2578419"/>
                <a:gd name="connsiteY3" fmla="*/ 345153 h 2070874"/>
                <a:gd name="connsiteX4" fmla="*/ 2578419 w 2578419"/>
                <a:gd name="connsiteY4" fmla="*/ 1725721 h 2070874"/>
                <a:gd name="connsiteX5" fmla="*/ 2233266 w 2578419"/>
                <a:gd name="connsiteY5" fmla="*/ 2070874 h 2070874"/>
                <a:gd name="connsiteX6" fmla="*/ 345153 w 2578419"/>
                <a:gd name="connsiteY6" fmla="*/ 2070874 h 2070874"/>
                <a:gd name="connsiteX7" fmla="*/ 0 w 2578419"/>
                <a:gd name="connsiteY7" fmla="*/ 1725721 h 2070874"/>
                <a:gd name="connsiteX8" fmla="*/ 0 w 2578419"/>
                <a:gd name="connsiteY8" fmla="*/ 345153 h 2070874"/>
                <a:gd name="connsiteX0" fmla="*/ 46572 w 2578419"/>
                <a:gd name="connsiteY0" fmla="*/ 358932 h 2070874"/>
                <a:gd name="connsiteX1" fmla="*/ 374514 w 2578419"/>
                <a:gd name="connsiteY1" fmla="*/ 98296 h 2070874"/>
                <a:gd name="connsiteX2" fmla="*/ 2233266 w 2578419"/>
                <a:gd name="connsiteY2" fmla="*/ 0 h 2070874"/>
                <a:gd name="connsiteX3" fmla="*/ 2578419 w 2578419"/>
                <a:gd name="connsiteY3" fmla="*/ 345153 h 2070874"/>
                <a:gd name="connsiteX4" fmla="*/ 2578419 w 2578419"/>
                <a:gd name="connsiteY4" fmla="*/ 1725721 h 2070874"/>
                <a:gd name="connsiteX5" fmla="*/ 2233266 w 2578419"/>
                <a:gd name="connsiteY5" fmla="*/ 2070874 h 2070874"/>
                <a:gd name="connsiteX6" fmla="*/ 345153 w 2578419"/>
                <a:gd name="connsiteY6" fmla="*/ 2070874 h 2070874"/>
                <a:gd name="connsiteX7" fmla="*/ 0 w 2578419"/>
                <a:gd name="connsiteY7" fmla="*/ 1725721 h 2070874"/>
                <a:gd name="connsiteX8" fmla="*/ 46572 w 2578419"/>
                <a:gd name="connsiteY8" fmla="*/ 358932 h 207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419" h="2070874">
                  <a:moveTo>
                    <a:pt x="46572" y="358932"/>
                  </a:moveTo>
                  <a:cubicBezTo>
                    <a:pt x="46572" y="168309"/>
                    <a:pt x="183891" y="98296"/>
                    <a:pt x="374514" y="98296"/>
                  </a:cubicBezTo>
                  <a:cubicBezTo>
                    <a:pt x="1003885" y="98296"/>
                    <a:pt x="1603895" y="0"/>
                    <a:pt x="2233266" y="0"/>
                  </a:cubicBezTo>
                  <a:cubicBezTo>
                    <a:pt x="2423889" y="0"/>
                    <a:pt x="2578419" y="154530"/>
                    <a:pt x="2578419" y="345153"/>
                  </a:cubicBezTo>
                  <a:lnTo>
                    <a:pt x="2578419" y="1725721"/>
                  </a:lnTo>
                  <a:cubicBezTo>
                    <a:pt x="2578419" y="1916344"/>
                    <a:pt x="2423889" y="2070874"/>
                    <a:pt x="2233266" y="2070874"/>
                  </a:cubicBezTo>
                  <a:lnTo>
                    <a:pt x="345153" y="2070874"/>
                  </a:lnTo>
                  <a:cubicBezTo>
                    <a:pt x="154530" y="2070874"/>
                    <a:pt x="0" y="1916344"/>
                    <a:pt x="0" y="1725721"/>
                  </a:cubicBezTo>
                  <a:lnTo>
                    <a:pt x="46572" y="358932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4"/>
            <p:cNvSpPr/>
            <p:nvPr/>
          </p:nvSpPr>
          <p:spPr>
            <a:xfrm rot="21289758">
              <a:off x="3076787" y="2422982"/>
              <a:ext cx="2051660" cy="1597058"/>
            </a:xfrm>
            <a:custGeom>
              <a:avLst/>
              <a:gdLst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93878 w 2193878"/>
                <a:gd name="connsiteY3" fmla="*/ 266182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3878" h="1597058">
                  <a:moveTo>
                    <a:pt x="0" y="266182"/>
                  </a:moveTo>
                  <a:cubicBezTo>
                    <a:pt x="0" y="119174"/>
                    <a:pt x="119174" y="0"/>
                    <a:pt x="266182" y="0"/>
                  </a:cubicBezTo>
                  <a:lnTo>
                    <a:pt x="1927696" y="0"/>
                  </a:lnTo>
                  <a:cubicBezTo>
                    <a:pt x="2074704" y="0"/>
                    <a:pt x="2186109" y="99343"/>
                    <a:pt x="2186109" y="246351"/>
                  </a:cubicBezTo>
                  <a:cubicBezTo>
                    <a:pt x="1524238" y="770174"/>
                    <a:pt x="1821531" y="1193105"/>
                    <a:pt x="2193878" y="1330876"/>
                  </a:cubicBezTo>
                  <a:cubicBezTo>
                    <a:pt x="2193878" y="1477884"/>
                    <a:pt x="2074704" y="1597058"/>
                    <a:pt x="1927696" y="1597058"/>
                  </a:cubicBezTo>
                  <a:lnTo>
                    <a:pt x="266182" y="1597058"/>
                  </a:lnTo>
                  <a:cubicBezTo>
                    <a:pt x="119174" y="1597058"/>
                    <a:pt x="0" y="1477884"/>
                    <a:pt x="0" y="1330876"/>
                  </a:cubicBezTo>
                  <a:lnTo>
                    <a:pt x="0" y="266182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 rot="21289758">
              <a:off x="3588153" y="2228233"/>
              <a:ext cx="1331664" cy="960536"/>
            </a:xfrm>
            <a:prstGeom prst="roundRect">
              <a:avLst/>
            </a:prstGeom>
            <a:solidFill>
              <a:srgbClr val="D6EE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 rot="21441368">
              <a:off x="3417053" y="3357964"/>
              <a:ext cx="1331664" cy="519272"/>
            </a:xfrm>
            <a:prstGeom prst="roundRect">
              <a:avLst>
                <a:gd name="adj" fmla="val 49234"/>
              </a:avLst>
            </a:prstGeom>
            <a:solidFill>
              <a:srgbClr val="D6EE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90625" y="942975"/>
              <a:ext cx="2457450" cy="3501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86286" y="1769332"/>
              <a:ext cx="1331664" cy="519272"/>
            </a:xfrm>
            <a:prstGeom prst="roundRect">
              <a:avLst/>
            </a:prstGeom>
            <a:solidFill>
              <a:srgbClr val="D6EE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53518" y="3514260"/>
              <a:ext cx="1331664" cy="519272"/>
            </a:xfrm>
            <a:prstGeom prst="roundRect">
              <a:avLst/>
            </a:prstGeom>
            <a:solidFill>
              <a:srgbClr val="D6EE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 rot="5231009">
              <a:off x="2333423" y="2990613"/>
              <a:ext cx="1331664" cy="519272"/>
            </a:xfrm>
            <a:prstGeom prst="roundRect">
              <a:avLst/>
            </a:prstGeom>
            <a:solidFill>
              <a:srgbClr val="D6EE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23492" y="197589"/>
            <a:ext cx="582308" cy="5251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55355" y="217329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KHI TRANG SÁCH MỞ RA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35987" y="1412339"/>
            <a:ext cx="2771775" cy="1850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dirty="0" err="1" smtClean="0">
                <a:latin typeface="UTM Avo" panose="02040603050506020204" pitchFamily="18" charset="0"/>
              </a:rPr>
              <a:t>Khi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trang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mở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ra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300" dirty="0" err="1" smtClean="0">
                <a:latin typeface="UTM Avo" panose="02040603050506020204" pitchFamily="18" charset="0"/>
              </a:rPr>
              <a:t>Khoảng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trời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xa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xích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lại</a:t>
            </a:r>
            <a:endParaRPr lang="en-US" sz="13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dirty="0" err="1" smtClean="0">
                <a:latin typeface="UTM Avo" panose="02040603050506020204" pitchFamily="18" charset="0"/>
              </a:rPr>
              <a:t>Bắt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đầu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cỏ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dại</a:t>
            </a:r>
            <a:endParaRPr lang="en-US" sz="13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dirty="0" err="1" smtClean="0">
                <a:latin typeface="UTM Avo" panose="02040603050506020204" pitchFamily="18" charset="0"/>
              </a:rPr>
              <a:t>Thứ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đến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cánh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chim</a:t>
            </a:r>
            <a:endParaRPr lang="en-US" sz="13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dirty="0" err="1" smtClean="0">
                <a:latin typeface="UTM Avo" panose="02040603050506020204" pitchFamily="18" charset="0"/>
              </a:rPr>
              <a:t>Sau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nữa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trẻ</a:t>
            </a:r>
            <a:r>
              <a:rPr lang="en-US" sz="1300" dirty="0" smtClean="0">
                <a:latin typeface="UTM Avo" panose="02040603050506020204" pitchFamily="18" charset="0"/>
              </a:rPr>
              <a:t> con</a:t>
            </a:r>
          </a:p>
          <a:p>
            <a:pPr algn="just">
              <a:lnSpc>
                <a:spcPct val="150000"/>
              </a:lnSpc>
            </a:pPr>
            <a:r>
              <a:rPr lang="en-US" sz="1300" dirty="0" err="1" smtClean="0">
                <a:latin typeface="UTM Avo" panose="02040603050506020204" pitchFamily="18" charset="0"/>
              </a:rPr>
              <a:t>Cuối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cùng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người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lớn</a:t>
            </a:r>
            <a:r>
              <a:rPr lang="en-US" sz="13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90206" y="3364015"/>
            <a:ext cx="27717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dirty="0" err="1" smtClean="0">
                <a:latin typeface="UTM Avo" panose="02040603050506020204" pitchFamily="18" charset="0"/>
              </a:rPr>
              <a:t>Trong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trang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có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biển</a:t>
            </a:r>
            <a:endParaRPr lang="en-US" sz="13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dirty="0" err="1" smtClean="0">
                <a:latin typeface="UTM Avo" panose="02040603050506020204" pitchFamily="18" charset="0"/>
              </a:rPr>
              <a:t>Em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thấy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những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cánh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buồm</a:t>
            </a:r>
            <a:endParaRPr lang="en-US" sz="13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dirty="0" err="1" smtClean="0">
                <a:latin typeface="UTM Avo" panose="02040603050506020204" pitchFamily="18" charset="0"/>
              </a:rPr>
              <a:t>Trong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trang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có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rừng</a:t>
            </a:r>
            <a:endParaRPr lang="en-US" sz="13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dirty="0" err="1" smtClean="0">
                <a:latin typeface="UTM Avo" panose="02040603050506020204" pitchFamily="18" charset="0"/>
              </a:rPr>
              <a:t>Với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bao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nhiêu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gió</a:t>
            </a:r>
            <a:r>
              <a:rPr lang="en-US" sz="13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28527" y="1517723"/>
            <a:ext cx="27717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dirty="0" err="1" smtClean="0">
                <a:latin typeface="UTM Avo" panose="02040603050506020204" pitchFamily="18" charset="0"/>
              </a:rPr>
              <a:t>Trang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còn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có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lửa</a:t>
            </a:r>
            <a:endParaRPr lang="en-US" sz="13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dirty="0" err="1" smtClean="0">
                <a:latin typeface="UTM Avo" panose="02040603050506020204" pitchFamily="18" charset="0"/>
              </a:rPr>
              <a:t>Mà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giấy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chẳng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cháy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đâu</a:t>
            </a:r>
            <a:endParaRPr lang="en-US" sz="13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dirty="0" err="1" smtClean="0">
                <a:latin typeface="UTM Avo" panose="02040603050506020204" pitchFamily="18" charset="0"/>
              </a:rPr>
              <a:t>Trang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có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ao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sâu</a:t>
            </a:r>
            <a:endParaRPr lang="en-US" sz="13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dirty="0" err="1" smtClean="0">
                <a:latin typeface="UTM Avo" panose="02040603050506020204" pitchFamily="18" charset="0"/>
              </a:rPr>
              <a:t>Mà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giấy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không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hề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ướt</a:t>
            </a:r>
            <a:r>
              <a:rPr lang="en-US" sz="13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18558" y="2928544"/>
            <a:ext cx="2771775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dirty="0" err="1" smtClean="0">
                <a:latin typeface="UTM Avo" panose="02040603050506020204" pitchFamily="18" charset="0"/>
              </a:rPr>
              <a:t>Trang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sách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không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nói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được</a:t>
            </a:r>
            <a:endParaRPr lang="en-US" sz="13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dirty="0" smtClean="0">
                <a:latin typeface="UTM Avo" panose="02040603050506020204" pitchFamily="18" charset="0"/>
              </a:rPr>
              <a:t>Sao </a:t>
            </a:r>
            <a:r>
              <a:rPr lang="en-US" sz="1300" dirty="0" err="1" smtClean="0">
                <a:latin typeface="UTM Avo" panose="02040603050506020204" pitchFamily="18" charset="0"/>
              </a:rPr>
              <a:t>em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nghe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điều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gì</a:t>
            </a:r>
            <a:endParaRPr lang="en-US" sz="13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dirty="0" err="1" smtClean="0">
                <a:latin typeface="UTM Avo" panose="02040603050506020204" pitchFamily="18" charset="0"/>
              </a:rPr>
              <a:t>Dạt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dào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như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sóng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vỗ</a:t>
            </a:r>
            <a:endParaRPr lang="en-US" sz="13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dirty="0" err="1" smtClean="0">
                <a:latin typeface="UTM Avo" panose="02040603050506020204" pitchFamily="18" charset="0"/>
              </a:rPr>
              <a:t>Một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chân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trời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đang</a:t>
            </a:r>
            <a:r>
              <a:rPr lang="en-US" sz="1300" dirty="0" smtClean="0">
                <a:latin typeface="UTM Avo" panose="02040603050506020204" pitchFamily="18" charset="0"/>
              </a:rPr>
              <a:t> </a:t>
            </a:r>
            <a:r>
              <a:rPr lang="en-US" sz="1300" dirty="0" err="1" smtClean="0">
                <a:latin typeface="UTM Avo" panose="02040603050506020204" pitchFamily="18" charset="0"/>
              </a:rPr>
              <a:t>đi</a:t>
            </a:r>
            <a:r>
              <a:rPr lang="en-US" sz="13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00" dirty="0" smtClean="0">
                <a:latin typeface="UTM Avo" panose="02040603050506020204" pitchFamily="18" charset="0"/>
              </a:rPr>
              <a:t>          (</a:t>
            </a:r>
            <a:r>
              <a:rPr lang="en-US" sz="1050" dirty="0" err="1" smtClean="0">
                <a:latin typeface="UTM Avo" panose="02040603050506020204" pitchFamily="18" charset="0"/>
              </a:rPr>
              <a:t>Nguyễn</a:t>
            </a:r>
            <a:r>
              <a:rPr lang="en-US" sz="1050" dirty="0" smtClean="0">
                <a:latin typeface="UTM Avo" panose="02040603050506020204" pitchFamily="18" charset="0"/>
              </a:rPr>
              <a:t> </a:t>
            </a:r>
            <a:r>
              <a:rPr lang="en-US" sz="1050" dirty="0" err="1" smtClean="0">
                <a:latin typeface="UTM Avo" panose="02040603050506020204" pitchFamily="18" charset="0"/>
              </a:rPr>
              <a:t>Nhật</a:t>
            </a:r>
            <a:r>
              <a:rPr lang="en-US" sz="1050" dirty="0" smtClean="0">
                <a:latin typeface="UTM Avo" panose="02040603050506020204" pitchFamily="18" charset="0"/>
              </a:rPr>
              <a:t> </a:t>
            </a:r>
            <a:r>
              <a:rPr lang="en-US" sz="1050" dirty="0" err="1" smtClean="0">
                <a:latin typeface="UTM Avo" panose="02040603050506020204" pitchFamily="18" charset="0"/>
              </a:rPr>
              <a:t>Ánh</a:t>
            </a:r>
            <a:r>
              <a:rPr lang="en-US" sz="1050" dirty="0" smtClean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235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5366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566738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484754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KHI TRANG SÁCH MỞ RA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26948" y="1030803"/>
            <a:ext cx="30909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Khi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trang</a:t>
            </a:r>
            <a:r>
              <a:rPr lang="en-US" sz="15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sách</a:t>
            </a:r>
            <a:r>
              <a:rPr lang="en-US" sz="15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mở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ra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Khoảng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trời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xa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xích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lại</a:t>
            </a:r>
            <a:endParaRPr lang="en-US" sz="15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Bắt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đầu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là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cỏ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dại</a:t>
            </a:r>
            <a:endParaRPr lang="en-US" sz="15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Thứ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đến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là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cánh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chim</a:t>
            </a:r>
            <a:endParaRPr lang="en-US" sz="15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Sau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nữa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là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trẻ</a:t>
            </a:r>
            <a:r>
              <a:rPr lang="en-US" sz="1500" dirty="0" smtClean="0">
                <a:latin typeface="UTM Avo" panose="02040603050506020204" pitchFamily="18" charset="0"/>
              </a:rPr>
              <a:t> con</a:t>
            </a: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Cuối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cùng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là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người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lớn</a:t>
            </a:r>
            <a:r>
              <a:rPr lang="en-US" sz="15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26948" y="3275786"/>
            <a:ext cx="3090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Trong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trang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sách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có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biển</a:t>
            </a:r>
            <a:endParaRPr lang="en-US" sz="15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Em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thấy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những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cánh</a:t>
            </a:r>
            <a:r>
              <a:rPr lang="en-US" sz="15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buồm</a:t>
            </a:r>
            <a:endParaRPr lang="en-US" sz="1500" b="1" dirty="0" smtClean="0">
              <a:solidFill>
                <a:srgbClr val="FB4C43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Trong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trang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sách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có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rừng</a:t>
            </a:r>
            <a:endParaRPr lang="en-US" sz="1500" b="1" dirty="0" smtClean="0">
              <a:solidFill>
                <a:srgbClr val="FB4C43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Với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bao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nhiêu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là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gió</a:t>
            </a:r>
            <a:r>
              <a:rPr lang="en-US" sz="15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80982" y="1030803"/>
            <a:ext cx="3090968" cy="142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Trang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sách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còn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có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lửa</a:t>
            </a:r>
            <a:endParaRPr lang="en-US" sz="15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Mà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giấy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chẳng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cháy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đâu</a:t>
            </a:r>
            <a:endParaRPr lang="en-US" sz="15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Trang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sách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có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ao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sâu</a:t>
            </a:r>
            <a:endParaRPr lang="en-US" sz="15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Mà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giấy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không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hề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ướt</a:t>
            </a:r>
            <a:r>
              <a:rPr lang="en-US" sz="15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80982" y="2610595"/>
            <a:ext cx="289126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Trang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sách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không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nói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được</a:t>
            </a:r>
            <a:endParaRPr lang="en-US" sz="15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smtClean="0">
                <a:latin typeface="UTM Avo" panose="02040603050506020204" pitchFamily="18" charset="0"/>
              </a:rPr>
              <a:t>Sao </a:t>
            </a:r>
            <a:r>
              <a:rPr lang="en-US" sz="1500" dirty="0" err="1" smtClean="0">
                <a:latin typeface="UTM Avo" panose="02040603050506020204" pitchFamily="18" charset="0"/>
              </a:rPr>
              <a:t>em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nghe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điều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gì</a:t>
            </a:r>
            <a:endParaRPr lang="en-US" sz="15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Dạt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dào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như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sóng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vỗ</a:t>
            </a:r>
            <a:endParaRPr lang="en-US" sz="15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 smtClean="0">
                <a:latin typeface="UTM Avo" panose="02040603050506020204" pitchFamily="18" charset="0"/>
              </a:rPr>
              <a:t>Một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chân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trời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đang</a:t>
            </a:r>
            <a:r>
              <a:rPr lang="en-US" sz="1500" dirty="0" smtClean="0">
                <a:latin typeface="UTM Avo" panose="02040603050506020204" pitchFamily="18" charset="0"/>
              </a:rPr>
              <a:t> </a:t>
            </a:r>
            <a:r>
              <a:rPr lang="en-US" sz="1500" dirty="0" err="1" smtClean="0">
                <a:latin typeface="UTM Avo" panose="02040603050506020204" pitchFamily="18" charset="0"/>
              </a:rPr>
              <a:t>đi</a:t>
            </a:r>
            <a:r>
              <a:rPr lang="en-US" sz="15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 smtClean="0">
                <a:latin typeface="UTM Avo" panose="02040603050506020204" pitchFamily="18" charset="0"/>
              </a:rPr>
              <a:t>                             (</a:t>
            </a:r>
            <a:r>
              <a:rPr lang="en-US" sz="1200" dirty="0" err="1" smtClean="0">
                <a:latin typeface="UTM Avo" panose="02040603050506020204" pitchFamily="18" charset="0"/>
              </a:rPr>
              <a:t>Nguyễn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Nhật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Ánh</a:t>
            </a:r>
            <a:r>
              <a:rPr lang="en-US" sz="1200" dirty="0" smtClean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4" y="1214352"/>
            <a:ext cx="304770" cy="28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9" y="3376693"/>
            <a:ext cx="288000" cy="28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98" y="1118099"/>
            <a:ext cx="288000" cy="28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3415831" y="2677853"/>
            <a:ext cx="302112" cy="30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2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34507" y="1451531"/>
            <a:ext cx="3090968" cy="252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Khi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mở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Khoảng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xích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lại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Bắt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đầu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dại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Thứ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đến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chim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Sau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nữa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trẻ</a:t>
            </a:r>
            <a:r>
              <a:rPr lang="en-US" sz="1800" dirty="0" smtClean="0">
                <a:latin typeface="UTM Avo" panose="02040603050506020204" pitchFamily="18" charset="0"/>
              </a:rPr>
              <a:t> con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Cuối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lớn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8326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632528" y="155264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06852" y="2409776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272615" y="2422436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231432" y="2826951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788002" y="1987205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788001" y="2826951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248943" y="3226381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391943" y="3226381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915818" y="3616906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964979" y="3616906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667563" y="864044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393380"/>
            <a:ext cx="5996762" cy="449034"/>
            <a:chOff x="460224" y="1435196"/>
            <a:chExt cx="5996762" cy="44903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49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xích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lại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764424" y="1391847"/>
            <a:ext cx="4464880" cy="449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gần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lại</a:t>
            </a:r>
            <a:endParaRPr lang="vi-VN" sz="1800" dirty="0">
              <a:solidFill>
                <a:srgbClr val="FB4C43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0224" y="1939542"/>
            <a:ext cx="5996762" cy="449034"/>
            <a:chOff x="460224" y="1435196"/>
            <a:chExt cx="5996762" cy="4490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49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cỏ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dại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0224" y="3083126"/>
            <a:ext cx="5996762" cy="449034"/>
            <a:chOff x="460224" y="1435196"/>
            <a:chExt cx="5996762" cy="4490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49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thứ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đến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0224" y="3683201"/>
            <a:ext cx="5996762" cy="449034"/>
            <a:chOff x="460224" y="1435196"/>
            <a:chExt cx="5996762" cy="4490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49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dạt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dào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764424" y="1962289"/>
            <a:ext cx="4464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loài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mọc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tự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nhiên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sức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sống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tốt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cần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bón</a:t>
            </a:r>
            <a:endParaRPr lang="vi-VN" sz="1800" dirty="0">
              <a:solidFill>
                <a:srgbClr val="FB4C43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6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Khái Niệm Cơ Bản : Sử Dụng Cỏ Dại Để Đọc Chỉ Số Đất - Việt Nam Hội Nhậ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11" y="490538"/>
            <a:ext cx="5941243" cy="4081462"/>
          </a:xfrm>
          <a:prstGeom prst="roundRect">
            <a:avLst>
              <a:gd name="adj" fmla="val 975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ây cỏ tranh: Loài cỏ dại có nhiều công dụng chữa bệ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11" y="490538"/>
            <a:ext cx="5941243" cy="4081462"/>
          </a:xfrm>
          <a:prstGeom prst="roundRect">
            <a:avLst>
              <a:gd name="adj" fmla="val 966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hiều tuyến phố Hà Nội cỏ mọc um tùm, che khuất cả tầm nhìn | VOV.V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5"/>
          <a:stretch/>
        </p:blipFill>
        <p:spPr bwMode="auto">
          <a:xfrm>
            <a:off x="481411" y="499318"/>
            <a:ext cx="5932089" cy="4072681"/>
          </a:xfrm>
          <a:prstGeom prst="roundRect">
            <a:avLst>
              <a:gd name="adj" fmla="val 762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ường lâu không đi mọc đầy cỏ dại Người lâu không gặp bỗng… | Flick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9"/>
          <a:stretch/>
        </p:blipFill>
        <p:spPr bwMode="auto">
          <a:xfrm>
            <a:off x="481411" y="490538"/>
            <a:ext cx="5941243" cy="4083328"/>
          </a:xfrm>
          <a:prstGeom prst="roundRect">
            <a:avLst>
              <a:gd name="adj" fmla="val 826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96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667563" y="864044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393380"/>
            <a:ext cx="5996762" cy="449034"/>
            <a:chOff x="460224" y="1435196"/>
            <a:chExt cx="5996762" cy="44903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49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xích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lại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764424" y="1391847"/>
            <a:ext cx="4464880" cy="449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gần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lại</a:t>
            </a:r>
            <a:endParaRPr lang="vi-VN" sz="1800" dirty="0">
              <a:solidFill>
                <a:srgbClr val="FB4C43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0224" y="1939542"/>
            <a:ext cx="5996762" cy="449034"/>
            <a:chOff x="460224" y="1435196"/>
            <a:chExt cx="5996762" cy="4490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49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cỏ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dại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0224" y="3083126"/>
            <a:ext cx="5996762" cy="449034"/>
            <a:chOff x="460224" y="1435196"/>
            <a:chExt cx="5996762" cy="4490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49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thứ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đến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0224" y="3683201"/>
            <a:ext cx="5996762" cy="449034"/>
            <a:chOff x="460224" y="1435196"/>
            <a:chExt cx="5996762" cy="4490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49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dạt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dào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764424" y="1962289"/>
            <a:ext cx="4464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loài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mọc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tự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nhiên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sức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sống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tốt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cần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bón</a:t>
            </a:r>
            <a:endParaRPr lang="vi-VN" sz="1800" dirty="0">
              <a:solidFill>
                <a:srgbClr val="FB4C43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764424" y="3069680"/>
            <a:ext cx="4464880" cy="449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sau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đó</a:t>
            </a:r>
            <a:endParaRPr lang="vi-VN" sz="1800" dirty="0">
              <a:solidFill>
                <a:srgbClr val="FB4C43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764424" y="3683201"/>
            <a:ext cx="4464880" cy="449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nhiều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dâng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lên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liên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tục</a:t>
            </a:r>
            <a:endParaRPr lang="vi-VN" sz="1800" dirty="0">
              <a:solidFill>
                <a:srgbClr val="FB4C43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93202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69155" y="887117"/>
            <a:ext cx="5592230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1800" dirty="0" err="1" smtClean="0">
                <a:latin typeface="UTM Avo" panose="02040603050506020204" pitchFamily="18" charset="0"/>
              </a:rPr>
              <a:t>Sắp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xếp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sự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theo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tự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đến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khổ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thơ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đầu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953893" y="2298374"/>
            <a:ext cx="3090968" cy="252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Khi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mở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Khoảng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xích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lại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Bắt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đầu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dại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Thứ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đến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chim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Sau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nữa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trẻ</a:t>
            </a:r>
            <a:r>
              <a:rPr lang="en-US" sz="1800" dirty="0" smtClean="0">
                <a:latin typeface="UTM Avo" panose="02040603050506020204" pitchFamily="18" charset="0"/>
              </a:rPr>
              <a:t> con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Cuối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lớn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289300" y="3561636"/>
            <a:ext cx="682625" cy="0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18372" y="1886894"/>
            <a:ext cx="1615228" cy="41148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a.cánh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7038" y="1886894"/>
            <a:ext cx="1212492" cy="41148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dại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52968" y="1886894"/>
            <a:ext cx="1392596" cy="41148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c.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lớn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199155" y="1886894"/>
            <a:ext cx="1224130" cy="41148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d.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trẻ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con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289300" y="3961686"/>
            <a:ext cx="1168400" cy="0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89300" y="4333161"/>
            <a:ext cx="787400" cy="0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37630" y="4767035"/>
            <a:ext cx="1043895" cy="0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1.23457E-7 L -0.25949 0.00062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3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1.23457E-7 L 0.1993 -1.23457E-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54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23457E-7 L -0.22616 0.00062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3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23457E-7 L 0.20069 0.00031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1" grpId="0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738</Words>
  <Application>Microsoft Office PowerPoint</Application>
  <PresentationFormat>Custom</PresentationFormat>
  <Paragraphs>141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Montserrat</vt:lpstr>
      <vt:lpstr>Kalam</vt:lpstr>
      <vt:lpstr>UTM Cookies</vt:lpstr>
      <vt:lpstr>Arial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116</cp:revision>
  <dcterms:modified xsi:type="dcterms:W3CDTF">2021-10-25T14:56:29Z</dcterms:modified>
</cp:coreProperties>
</file>